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9" r:id="rId18"/>
    <p:sldId id="455" r:id="rId19"/>
    <p:sldId id="382" r:id="rId20"/>
    <p:sldId id="452" r:id="rId21"/>
    <p:sldId id="454" r:id="rId22"/>
    <p:sldId id="508" r:id="rId23"/>
    <p:sldId id="384" r:id="rId24"/>
    <p:sldId id="569" r:id="rId25"/>
    <p:sldId id="573" r:id="rId26"/>
    <p:sldId id="373" r:id="rId27"/>
    <p:sldId id="374" r:id="rId28"/>
    <p:sldId id="375" r:id="rId29"/>
    <p:sldId id="395" r:id="rId30"/>
    <p:sldId id="396" r:id="rId31"/>
    <p:sldId id="418" r:id="rId32"/>
    <p:sldId id="397" r:id="rId33"/>
    <p:sldId id="398" r:id="rId34"/>
    <p:sldId id="399" r:id="rId35"/>
    <p:sldId id="419" r:id="rId36"/>
    <p:sldId id="400" r:id="rId37"/>
    <p:sldId id="559" r:id="rId38"/>
    <p:sldId id="558" r:id="rId39"/>
    <p:sldId id="561" r:id="rId40"/>
    <p:sldId id="560" r:id="rId41"/>
    <p:sldId id="568" r:id="rId42"/>
    <p:sldId id="562" r:id="rId43"/>
    <p:sldId id="567" r:id="rId44"/>
    <p:sldId id="417" r:id="rId45"/>
    <p:sldId id="263" r:id="rId46"/>
    <p:sldId id="572" r:id="rId47"/>
    <p:sldId id="260" r:id="rId48"/>
    <p:sldId id="450" r:id="rId49"/>
    <p:sldId id="449" r:id="rId50"/>
    <p:sldId id="270" r:id="rId51"/>
    <p:sldId id="271" r:id="rId52"/>
    <p:sldId id="272" r:id="rId53"/>
    <p:sldId id="273" r:id="rId54"/>
    <p:sldId id="385" r:id="rId55"/>
    <p:sldId id="603" r:id="rId56"/>
    <p:sldId id="279" r:id="rId57"/>
    <p:sldId id="280" r:id="rId58"/>
    <p:sldId id="281" r:id="rId59"/>
    <p:sldId id="282" r:id="rId60"/>
    <p:sldId id="386" r:id="rId61"/>
    <p:sldId id="387" r:id="rId62"/>
    <p:sldId id="388" r:id="rId63"/>
    <p:sldId id="389" r:id="rId64"/>
    <p:sldId id="390" r:id="rId65"/>
    <p:sldId id="391" r:id="rId66"/>
    <p:sldId id="392" r:id="rId67"/>
    <p:sldId id="393" r:id="rId68"/>
    <p:sldId id="601" r:id="rId69"/>
    <p:sldId id="605" r:id="rId70"/>
    <p:sldId id="606" r:id="rId71"/>
    <p:sldId id="604" r:id="rId72"/>
    <p:sldId id="612" r:id="rId73"/>
    <p:sldId id="613" r:id="rId74"/>
    <p:sldId id="602" r:id="rId75"/>
    <p:sldId id="616" r:id="rId76"/>
    <p:sldId id="614" r:id="rId77"/>
    <p:sldId id="615" r:id="rId78"/>
    <p:sldId id="402" r:id="rId79"/>
    <p:sldId id="410" r:id="rId80"/>
    <p:sldId id="411" r:id="rId81"/>
    <p:sldId id="406" r:id="rId82"/>
    <p:sldId id="403" r:id="rId83"/>
    <p:sldId id="414" r:id="rId84"/>
    <p:sldId id="415" r:id="rId85"/>
    <p:sldId id="416" r:id="rId86"/>
    <p:sldId id="512" r:id="rId87"/>
    <p:sldId id="513" r:id="rId88"/>
    <p:sldId id="409" r:id="rId89"/>
    <p:sldId id="405" r:id="rId90"/>
    <p:sldId id="407" r:id="rId91"/>
    <p:sldId id="404" r:id="rId92"/>
    <p:sldId id="514" r:id="rId93"/>
    <p:sldId id="515" r:id="rId94"/>
    <p:sldId id="570" r:id="rId95"/>
    <p:sldId id="571" r:id="rId96"/>
    <p:sldId id="607" r:id="rId97"/>
    <p:sldId id="608" r:id="rId98"/>
    <p:sldId id="435" r:id="rId99"/>
    <p:sldId id="516" r:id="rId100"/>
    <p:sldId id="437" r:id="rId101"/>
    <p:sldId id="527" r:id="rId102"/>
    <p:sldId id="528" r:id="rId103"/>
    <p:sldId id="529" r:id="rId104"/>
    <p:sldId id="530" r:id="rId105"/>
    <p:sldId id="518" r:id="rId106"/>
    <p:sldId id="519" r:id="rId107"/>
    <p:sldId id="520" r:id="rId108"/>
    <p:sldId id="521" r:id="rId109"/>
    <p:sldId id="439" r:id="rId110"/>
    <p:sldId id="522" r:id="rId111"/>
    <p:sldId id="523" r:id="rId112"/>
    <p:sldId id="525" r:id="rId113"/>
    <p:sldId id="440" r:id="rId114"/>
    <p:sldId id="442" r:id="rId115"/>
    <p:sldId id="443" r:id="rId116"/>
    <p:sldId id="541" r:id="rId117"/>
    <p:sldId id="544" r:id="rId118"/>
    <p:sldId id="543" r:id="rId119"/>
    <p:sldId id="546" r:id="rId120"/>
    <p:sldId id="547" r:id="rId121"/>
    <p:sldId id="542" r:id="rId122"/>
    <p:sldId id="438" r:id="rId123"/>
    <p:sldId id="531" r:id="rId124"/>
    <p:sldId id="532" r:id="rId125"/>
    <p:sldId id="533" r:id="rId126"/>
    <p:sldId id="534" r:id="rId127"/>
    <p:sldId id="535" r:id="rId128"/>
    <p:sldId id="536" r:id="rId129"/>
    <p:sldId id="537" r:id="rId130"/>
    <p:sldId id="436" r:id="rId131"/>
    <p:sldId id="551" r:id="rId132"/>
    <p:sldId id="549" r:id="rId133"/>
    <p:sldId id="538" r:id="rId134"/>
    <p:sldId id="539" r:id="rId135"/>
    <p:sldId id="540" r:id="rId136"/>
    <p:sldId id="575" r:id="rId137"/>
    <p:sldId id="574" r:id="rId138"/>
    <p:sldId id="576" r:id="rId139"/>
    <p:sldId id="577" r:id="rId140"/>
    <p:sldId id="578" r:id="rId141"/>
    <p:sldId id="579" r:id="rId142"/>
    <p:sldId id="550" r:id="rId143"/>
    <p:sldId id="548" r:id="rId144"/>
    <p:sldId id="526" r:id="rId145"/>
    <p:sldId id="609" r:id="rId146"/>
    <p:sldId id="610" r:id="rId147"/>
    <p:sldId id="611" r:id="rId148"/>
    <p:sldId id="617" r:id="rId149"/>
    <p:sldId id="618" r:id="rId150"/>
    <p:sldId id="460" r:id="rId151"/>
    <p:sldId id="552" r:id="rId152"/>
    <p:sldId id="462" r:id="rId153"/>
    <p:sldId id="463" r:id="rId154"/>
    <p:sldId id="467" r:id="rId155"/>
    <p:sldId id="469" r:id="rId156"/>
    <p:sldId id="476" r:id="rId157"/>
    <p:sldId id="475" r:id="rId158"/>
    <p:sldId id="478" r:id="rId159"/>
    <p:sldId id="477" r:id="rId160"/>
    <p:sldId id="479" r:id="rId161"/>
    <p:sldId id="480" r:id="rId162"/>
    <p:sldId id="466" r:id="rId163"/>
    <p:sldId id="464" r:id="rId164"/>
    <p:sldId id="471" r:id="rId165"/>
    <p:sldId id="470" r:id="rId166"/>
    <p:sldId id="473" r:id="rId167"/>
    <p:sldId id="474" r:id="rId168"/>
    <p:sldId id="483" r:id="rId169"/>
    <p:sldId id="481" r:id="rId170"/>
    <p:sldId id="472" r:id="rId171"/>
    <p:sldId id="484" r:id="rId172"/>
    <p:sldId id="486" r:id="rId173"/>
    <p:sldId id="493" r:id="rId174"/>
    <p:sldId id="487" r:id="rId175"/>
    <p:sldId id="490" r:id="rId176"/>
    <p:sldId id="489" r:id="rId177"/>
    <p:sldId id="500" r:id="rId178"/>
    <p:sldId id="491" r:id="rId179"/>
    <p:sldId id="488" r:id="rId180"/>
    <p:sldId id="482" r:id="rId181"/>
    <p:sldId id="497" r:id="rId182"/>
    <p:sldId id="498" r:id="rId183"/>
    <p:sldId id="501" r:id="rId184"/>
    <p:sldId id="496" r:id="rId185"/>
    <p:sldId id="505" r:id="rId186"/>
    <p:sldId id="503" r:id="rId187"/>
    <p:sldId id="502" r:id="rId188"/>
    <p:sldId id="509" r:id="rId189"/>
    <p:sldId id="510" r:id="rId190"/>
    <p:sldId id="506" r:id="rId191"/>
    <p:sldId id="511" r:id="rId192"/>
    <p:sldId id="485" r:id="rId193"/>
    <p:sldId id="620" r:id="rId194"/>
    <p:sldId id="621" r:id="rId195"/>
    <p:sldId id="623" r:id="rId196"/>
    <p:sldId id="625" r:id="rId197"/>
    <p:sldId id="622" r:id="rId198"/>
    <p:sldId id="627" r:id="rId199"/>
    <p:sldId id="626" r:id="rId200"/>
    <p:sldId id="624" r:id="rId201"/>
    <p:sldId id="284" r:id="rId202"/>
    <p:sldId id="285" r:id="rId203"/>
    <p:sldId id="286" r:id="rId204"/>
    <p:sldId id="355" r:id="rId205"/>
    <p:sldId id="291" r:id="rId206"/>
    <p:sldId id="288" r:id="rId207"/>
    <p:sldId id="292" r:id="rId208"/>
    <p:sldId id="293" r:id="rId209"/>
    <p:sldId id="294" r:id="rId210"/>
    <p:sldId id="297" r:id="rId211"/>
    <p:sldId id="298" r:id="rId212"/>
    <p:sldId id="299" r:id="rId213"/>
    <p:sldId id="300" r:id="rId214"/>
    <p:sldId id="301" r:id="rId215"/>
    <p:sldId id="302" r:id="rId216"/>
    <p:sldId id="303" r:id="rId217"/>
    <p:sldId id="304" r:id="rId218"/>
    <p:sldId id="553" r:id="rId219"/>
    <p:sldId id="554" r:id="rId220"/>
    <p:sldId id="305" r:id="rId221"/>
    <p:sldId id="306" r:id="rId222"/>
    <p:sldId id="555" r:id="rId223"/>
    <p:sldId id="557" r:id="rId224"/>
    <p:sldId id="556" r:id="rId225"/>
    <p:sldId id="307" r:id="rId226"/>
    <p:sldId id="308" r:id="rId227"/>
    <p:sldId id="309" r:id="rId228"/>
    <p:sldId id="310" r:id="rId229"/>
    <p:sldId id="315" r:id="rId230"/>
    <p:sldId id="316" r:id="rId231"/>
    <p:sldId id="317" r:id="rId232"/>
    <p:sldId id="311" r:id="rId233"/>
    <p:sldId id="312" r:id="rId234"/>
    <p:sldId id="313" r:id="rId235"/>
    <p:sldId id="314" r:id="rId236"/>
    <p:sldId id="318" r:id="rId237"/>
    <p:sldId id="319" r:id="rId238"/>
    <p:sldId id="320" r:id="rId239"/>
    <p:sldId id="321" r:id="rId240"/>
    <p:sldId id="322" r:id="rId241"/>
    <p:sldId id="323" r:id="rId242"/>
    <p:sldId id="324" r:id="rId243"/>
    <p:sldId id="326" r:id="rId244"/>
    <p:sldId id="327" r:id="rId245"/>
    <p:sldId id="328" r:id="rId246"/>
    <p:sldId id="329" r:id="rId247"/>
    <p:sldId id="330" r:id="rId248"/>
    <p:sldId id="331" r:id="rId249"/>
    <p:sldId id="332" r:id="rId250"/>
    <p:sldId id="333" r:id="rId251"/>
    <p:sldId id="334" r:id="rId252"/>
    <p:sldId id="335" r:id="rId253"/>
    <p:sldId id="336" r:id="rId254"/>
    <p:sldId id="337" r:id="rId255"/>
    <p:sldId id="338" r:id="rId256"/>
    <p:sldId id="339" r:id="rId257"/>
    <p:sldId id="340" r:id="rId258"/>
    <p:sldId id="341" r:id="rId259"/>
    <p:sldId id="342" r:id="rId260"/>
    <p:sldId id="343" r:id="rId261"/>
    <p:sldId id="344" r:id="rId262"/>
    <p:sldId id="345" r:id="rId263"/>
    <p:sldId id="346" r:id="rId264"/>
    <p:sldId id="347" r:id="rId265"/>
    <p:sldId id="348" r:id="rId266"/>
    <p:sldId id="349" r:id="rId267"/>
    <p:sldId id="350" r:id="rId268"/>
    <p:sldId id="351" r:id="rId269"/>
    <p:sldId id="352" r:id="rId270"/>
    <p:sldId id="353" r:id="rId271"/>
    <p:sldId id="354" r:id="rId272"/>
    <p:sldId id="356" r:id="rId273"/>
    <p:sldId id="357" r:id="rId274"/>
    <p:sldId id="358" r:id="rId275"/>
    <p:sldId id="359" r:id="rId276"/>
    <p:sldId id="360" r:id="rId277"/>
    <p:sldId id="580" r:id="rId278"/>
    <p:sldId id="619" r:id="rId279"/>
    <p:sldId id="581" r:id="rId280"/>
    <p:sldId id="582" r:id="rId281"/>
    <p:sldId id="361" r:id="rId282"/>
    <p:sldId id="362" r:id="rId283"/>
    <p:sldId id="363" r:id="rId284"/>
    <p:sldId id="364" r:id="rId285"/>
    <p:sldId id="432" r:id="rId286"/>
    <p:sldId id="433" r:id="rId287"/>
    <p:sldId id="434" r:id="rId288"/>
    <p:sldId id="423" r:id="rId289"/>
    <p:sldId id="563" r:id="rId290"/>
    <p:sldId id="592" r:id="rId291"/>
    <p:sldId id="564" r:id="rId292"/>
    <p:sldId id="565" r:id="rId293"/>
    <p:sldId id="586" r:id="rId294"/>
    <p:sldId id="587" r:id="rId295"/>
    <p:sldId id="588" r:id="rId296"/>
    <p:sldId id="589" r:id="rId297"/>
    <p:sldId id="590" r:id="rId298"/>
    <p:sldId id="591" r:id="rId299"/>
    <p:sldId id="593" r:id="rId300"/>
    <p:sldId id="594" r:id="rId301"/>
    <p:sldId id="595" r:id="rId302"/>
    <p:sldId id="596" r:id="rId303"/>
    <p:sldId id="597" r:id="rId304"/>
    <p:sldId id="598" r:id="rId305"/>
    <p:sldId id="599" r:id="rId306"/>
    <p:sldId id="600" r:id="rId307"/>
    <p:sldId id="583" r:id="rId308"/>
    <p:sldId id="584" r:id="rId309"/>
    <p:sldId id="585" r:id="rId310"/>
    <p:sldId id="566" r:id="rId311"/>
    <p:sldId id="268" r:id="rId312"/>
    <p:sldId id="365" r:id="rId313"/>
    <p:sldId id="366" r:id="rId314"/>
    <p:sldId id="507" r:id="rId315"/>
    <p:sldId id="296" r:id="rId316"/>
    <p:sldId id="290" r:id="rId31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9"/>
            <p14:sldId id="455"/>
            <p14:sldId id="382"/>
            <p14:sldId id="452"/>
            <p14:sldId id="454"/>
            <p14:sldId id="508"/>
            <p14:sldId id="384"/>
            <p14:sldId id="569"/>
            <p14:sldId id="573"/>
            <p14:sldId id="373"/>
            <p14:sldId id="374"/>
            <p14:sldId id="375"/>
            <p14:sldId id="395"/>
            <p14:sldId id="396"/>
            <p14:sldId id="418"/>
            <p14:sldId id="397"/>
            <p14:sldId id="398"/>
            <p14:sldId id="399"/>
            <p14:sldId id="419"/>
            <p14:sldId id="400"/>
            <p14:sldId id="559"/>
            <p14:sldId id="558"/>
            <p14:sldId id="561"/>
            <p14:sldId id="560"/>
            <p14:sldId id="568"/>
            <p14:sldId id="562"/>
            <p14:sldId id="567"/>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616"/>
            <p14:sldId id="614"/>
            <p14:sldId id="615"/>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549"/>
            <p14:sldId id="538"/>
            <p14:sldId id="539"/>
            <p14:sldId id="540"/>
            <p14:sldId id="575"/>
            <p14:sldId id="574"/>
            <p14:sldId id="576"/>
            <p14:sldId id="577"/>
            <p14:sldId id="578"/>
            <p14:sldId id="579"/>
            <p14:sldId id="550"/>
            <p14:sldId id="548"/>
            <p14:sldId id="526"/>
            <p14:sldId id="609"/>
            <p14:sldId id="610"/>
            <p14:sldId id="611"/>
            <p14:sldId id="617"/>
            <p14:sldId id="618"/>
            <p14:sldId id="460"/>
            <p14:sldId id="552"/>
            <p14:sldId id="462"/>
            <p14:sldId id="463"/>
            <p14:sldId id="467"/>
            <p14:sldId id="469"/>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511"/>
            <p14:sldId id="485"/>
            <p14:sldId id="620"/>
            <p14:sldId id="621"/>
            <p14:sldId id="623"/>
            <p14:sldId id="625"/>
            <p14:sldId id="622"/>
            <p14:sldId id="627"/>
            <p14:sldId id="626"/>
            <p14:sldId id="624"/>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619"/>
            <p14:sldId id="581"/>
            <p14:sldId id="582"/>
            <p14:sldId id="361"/>
            <p14:sldId id="362"/>
            <p14:sldId id="363"/>
            <p14:sldId id="364"/>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E75B6"/>
    <a:srgbClr val="FEF0FE"/>
    <a:srgbClr val="FFCCFF"/>
    <a:srgbClr val="FA85D3"/>
    <a:srgbClr val="009400"/>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50" autoAdjust="0"/>
    <p:restoredTop sz="94660"/>
  </p:normalViewPr>
  <p:slideViewPr>
    <p:cSldViewPr snapToGrid="0">
      <p:cViewPr varScale="1">
        <p:scale>
          <a:sx n="144" d="100"/>
          <a:sy n="144" d="100"/>
        </p:scale>
        <p:origin x="120" y="6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312" Type="http://schemas.openxmlformats.org/officeDocument/2006/relationships/slide" Target="slides/slide311.xml"/><Relationship Id="rId317" Type="http://schemas.openxmlformats.org/officeDocument/2006/relationships/slide" Target="slides/slide31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viewProps" Target="viewProp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theme" Target="theme/theme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2021-04-04</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2021-04-04</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2021-04-04</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2021-04-04</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2021-04-04</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2021-04-04</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2021-04-04</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2021-04-04</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2021-04-04</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2021-04-04</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2021-04-04</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2021-04-04</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311.xml"/></Relationships>
</file>

<file path=ppt/slides/_rels/slide10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 Target="slide98.xml"/><Relationship Id="rId1" Type="http://schemas.openxmlformats.org/officeDocument/2006/relationships/slideLayout" Target="../slideLayouts/slideLayout2.xml"/><Relationship Id="rId5" Type="http://schemas.openxmlformats.org/officeDocument/2006/relationships/slide" Target="slide311.xml"/><Relationship Id="rId4" Type="http://schemas.openxmlformats.org/officeDocument/2006/relationships/image" Target="../media/image113.jpeg"/></Relationships>
</file>

<file path=ppt/slides/_rels/slide101.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98.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image" Target="../media/image101.jpeg"/><Relationship Id="rId4" Type="http://schemas.openxmlformats.org/officeDocument/2006/relationships/image" Target="../media/image104.png"/></Relationships>
</file>

<file path=ppt/slides/_rels/slide102.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0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 Target="slide251.xml"/><Relationship Id="rId1" Type="http://schemas.openxmlformats.org/officeDocument/2006/relationships/slideLayout" Target="../slideLayouts/slideLayout2.xml"/><Relationship Id="rId4" Type="http://schemas.openxmlformats.org/officeDocument/2006/relationships/slide" Target="slide311.xml"/></Relationships>
</file>

<file path=ppt/slides/_rels/slide104.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25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98.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image" Target="../media/image101.jpeg"/><Relationship Id="rId4" Type="http://schemas.openxmlformats.org/officeDocument/2006/relationships/image" Target="../media/image104.png"/></Relationships>
</file>

<file path=ppt/slides/_rels/slide106.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07.xml.rels><?xml version="1.0" encoding="UTF-8" standalone="yes"?>
<Relationships xmlns="http://schemas.openxmlformats.org/package/2006/relationships"><Relationship Id="rId8" Type="http://schemas.openxmlformats.org/officeDocument/2006/relationships/slide" Target="slide311.xml"/><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slide" Target="slide98.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08.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1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1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311.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98.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image" Target="../media/image101.jpeg"/><Relationship Id="rId4" Type="http://schemas.openxmlformats.org/officeDocument/2006/relationships/image" Target="../media/image104.png"/></Relationships>
</file>

<file path=ppt/slides/_rels/slide111.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12.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25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1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4.jpeg"/><Relationship Id="rId1" Type="http://schemas.openxmlformats.org/officeDocument/2006/relationships/slideLayout" Target="../slideLayouts/slideLayout2.xml"/><Relationship Id="rId6" Type="http://schemas.openxmlformats.org/officeDocument/2006/relationships/slide" Target="slide98.xml"/><Relationship Id="rId5" Type="http://schemas.openxmlformats.org/officeDocument/2006/relationships/slide" Target="slide311.xml"/><Relationship Id="rId4" Type="http://schemas.openxmlformats.org/officeDocument/2006/relationships/image" Target="../media/image124.png"/></Relationships>
</file>

<file path=ppt/slides/_rels/slide115.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16.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11.xml"/><Relationship Id="rId2" Type="http://schemas.openxmlformats.org/officeDocument/2006/relationships/slide" Target="slide251.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117.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1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19.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11.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slide" Target="slide23.xml"/><Relationship Id="rId4" Type="http://schemas.openxmlformats.org/officeDocument/2006/relationships/slide" Target="slide19.xml"/></Relationships>
</file>

<file path=ppt/slides/_rels/slide120.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11.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21.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9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slide" Target="slide98.xml"/><Relationship Id="rId4" Type="http://schemas.openxmlformats.org/officeDocument/2006/relationships/slide" Target="slide311.xml"/></Relationships>
</file>

<file path=ppt/slides/_rels/slide123.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image" Target="../media/image103.png"/><Relationship Id="rId7" Type="http://schemas.openxmlformats.org/officeDocument/2006/relationships/hyperlink" Target="../Content/ItCS/calendar.php-70.html" TargetMode="Externa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image" Target="../media/image101.jpeg"/><Relationship Id="rId4" Type="http://schemas.openxmlformats.org/officeDocument/2006/relationships/image" Target="../media/image104.png"/></Relationships>
</file>

<file path=ppt/slides/_rels/slide124.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2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 Target="slide98.xml"/><Relationship Id="rId1" Type="http://schemas.openxmlformats.org/officeDocument/2006/relationships/slideLayout" Target="../slideLayouts/slideLayout2.xml"/><Relationship Id="rId4" Type="http://schemas.openxmlformats.org/officeDocument/2006/relationships/slide" Target="slide311.xml"/></Relationships>
</file>

<file path=ppt/slides/_rels/slide126.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1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30.jpeg"/><Relationship Id="rId7" Type="http://schemas.openxmlformats.org/officeDocument/2006/relationships/slide" Target="slide98.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image" Target="../media/image132.jpeg"/><Relationship Id="rId4" Type="http://schemas.openxmlformats.org/officeDocument/2006/relationships/image" Target="../media/image131.jpeg"/></Relationships>
</file>

<file path=ppt/slides/_rels/slide128.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slide" Target="slide98.xml"/><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image" Target="../media/image136.png"/><Relationship Id="rId4" Type="http://schemas.openxmlformats.org/officeDocument/2006/relationships/image" Target="../media/image135.png"/></Relationships>
</file>

<file path=ppt/slides/_rels/slide12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7.jpeg"/><Relationship Id="rId1" Type="http://schemas.openxmlformats.org/officeDocument/2006/relationships/slideLayout" Target="../slideLayouts/slideLayout2.xml"/><Relationship Id="rId5" Type="http://schemas.openxmlformats.org/officeDocument/2006/relationships/slide" Target="slide98.xml"/><Relationship Id="rId4" Type="http://schemas.openxmlformats.org/officeDocument/2006/relationships/slide" Target="slide311.xml"/></Relationships>
</file>

<file path=ppt/slides/_rels/slide13.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132.xml"/><Relationship Id="rId1" Type="http://schemas.openxmlformats.org/officeDocument/2006/relationships/slideLayout" Target="../slideLayouts/slideLayout2.xml"/><Relationship Id="rId4" Type="http://schemas.openxmlformats.org/officeDocument/2006/relationships/slide" Target="slide311.xml"/></Relationships>
</file>

<file path=ppt/slides/_rels/slide131.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311.xml"/><Relationship Id="rId1" Type="http://schemas.openxmlformats.org/officeDocument/2006/relationships/slideLayout" Target="../slideLayouts/slideLayout2.xml"/><Relationship Id="rId5" Type="http://schemas.openxmlformats.org/officeDocument/2006/relationships/image" Target="../media/image139.jpeg"/><Relationship Id="rId4" Type="http://schemas.openxmlformats.org/officeDocument/2006/relationships/image" Target="../media/image138.png"/></Relationships>
</file>

<file path=ppt/slides/_rels/slide133.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45.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image" Target="../media/image101.jpeg"/><Relationship Id="rId4" Type="http://schemas.openxmlformats.org/officeDocument/2006/relationships/image" Target="../media/image104.png"/></Relationships>
</file>

<file path=ppt/slides/_rels/slide134.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135.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31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311.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38.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45.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image" Target="../media/image101.jpeg"/><Relationship Id="rId4" Type="http://schemas.openxmlformats.org/officeDocument/2006/relationships/image" Target="../media/image104.png"/></Relationships>
</file>

<file path=ppt/slides/_rels/slide139.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3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311.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41.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31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1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45.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image" Target="../media/image101.jpeg"/><Relationship Id="rId4" Type="http://schemas.openxmlformats.org/officeDocument/2006/relationships/image" Target="../media/image104.png"/></Relationships>
</file>

<file path=ppt/slides/_rels/slide144.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1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slide" Target="slide311.xml"/><Relationship Id="rId7" Type="http://schemas.openxmlformats.org/officeDocument/2006/relationships/image" Target="../media/image144.jpe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43.jpeg"/><Relationship Id="rId5" Type="http://schemas.openxmlformats.org/officeDocument/2006/relationships/image" Target="../media/image26.jpeg"/><Relationship Id="rId4" Type="http://schemas.openxmlformats.org/officeDocument/2006/relationships/image" Target="../media/image142.jpeg"/></Relationships>
</file>

<file path=ppt/slides/_rels/slide152.xml.rels><?xml version="1.0" encoding="UTF-8" standalone="yes"?>
<Relationships xmlns="http://schemas.openxmlformats.org/package/2006/relationships"><Relationship Id="rId8" Type="http://schemas.openxmlformats.org/officeDocument/2006/relationships/slide" Target="slide311.xml"/><Relationship Id="rId3" Type="http://schemas.openxmlformats.org/officeDocument/2006/relationships/image" Target="../media/image101.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5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image" Target="../media/image147.png"/><Relationship Id="rId4" Type="http://schemas.openxmlformats.org/officeDocument/2006/relationships/image" Target="../media/image146.png"/></Relationships>
</file>

<file path=ppt/slides/_rels/slide154.xml.rels><?xml version="1.0" encoding="UTF-8" standalone="yes"?>
<Relationships xmlns="http://schemas.openxmlformats.org/package/2006/relationships"><Relationship Id="rId8" Type="http://schemas.openxmlformats.org/officeDocument/2006/relationships/slide" Target="slide311.xml"/><Relationship Id="rId3" Type="http://schemas.openxmlformats.org/officeDocument/2006/relationships/image" Target="../media/image101.jpeg"/><Relationship Id="rId7" Type="http://schemas.openxmlformats.org/officeDocument/2006/relationships/hyperlink" Target="../Content/ItCS/calendar.php-55.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5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image" Target="../media/image150.png"/><Relationship Id="rId4" Type="http://schemas.openxmlformats.org/officeDocument/2006/relationships/image" Target="../media/image149.png"/></Relationships>
</file>

<file path=ppt/slides/_rels/slide156.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8" Type="http://schemas.openxmlformats.org/officeDocument/2006/relationships/slide" Target="slide311.xml"/><Relationship Id="rId3" Type="http://schemas.openxmlformats.org/officeDocument/2006/relationships/image" Target="../media/image101.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5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311.xml"/><Relationship Id="rId4" Type="http://schemas.openxmlformats.org/officeDocument/2006/relationships/image" Target="../media/image152.png"/></Relationships>
</file>

<file path=ppt/slides/_rels/slide15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311.xml"/></Relationships>
</file>

<file path=ppt/slides/_rels/slide16.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slide" Target="slide311.xml"/><Relationship Id="rId3" Type="http://schemas.openxmlformats.org/officeDocument/2006/relationships/image" Target="../media/image101.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6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311.xml"/><Relationship Id="rId4" Type="http://schemas.openxmlformats.org/officeDocument/2006/relationships/image" Target="../media/image155.png"/></Relationships>
</file>

<file path=ppt/slides/_rels/slide16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311.xml"/></Relationships>
</file>

<file path=ppt/slides/_rels/slide163.xml.rels><?xml version="1.0" encoding="UTF-8" standalone="yes"?>
<Relationships xmlns="http://schemas.openxmlformats.org/package/2006/relationships"><Relationship Id="rId8" Type="http://schemas.openxmlformats.org/officeDocument/2006/relationships/slide" Target="slide311.xml"/><Relationship Id="rId3" Type="http://schemas.openxmlformats.org/officeDocument/2006/relationships/image" Target="../media/image101.jpeg"/><Relationship Id="rId7" Type="http://schemas.openxmlformats.org/officeDocument/2006/relationships/hyperlink" Target="../Content/ItCS/calendar.php-56.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64.xml.rels><?xml version="1.0" encoding="UTF-8" standalone="yes"?>
<Relationships xmlns="http://schemas.openxmlformats.org/package/2006/relationships"><Relationship Id="rId8" Type="http://schemas.openxmlformats.org/officeDocument/2006/relationships/slide" Target="slide311.xml"/><Relationship Id="rId3" Type="http://schemas.openxmlformats.org/officeDocument/2006/relationships/image" Target="../media/image101.jpeg"/><Relationship Id="rId7" Type="http://schemas.openxmlformats.org/officeDocument/2006/relationships/hyperlink" Target="../Content/ItCS/calendar.php-59.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6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image" Target="../media/image159.png"/><Relationship Id="rId4" Type="http://schemas.openxmlformats.org/officeDocument/2006/relationships/image" Target="../media/image158.png"/></Relationships>
</file>

<file path=ppt/slides/_rels/slide16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image" Target="../media/image162.png"/><Relationship Id="rId4" Type="http://schemas.openxmlformats.org/officeDocument/2006/relationships/image" Target="../media/image161.png"/></Relationships>
</file>

<file path=ppt/slides/_rels/slide167.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311.xml"/></Relationships>
</file>

<file path=ppt/slides/_rels/slide168.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image" Target="../media/image166.jpeg"/><Relationship Id="rId4" Type="http://schemas.openxmlformats.org/officeDocument/2006/relationships/image" Target="../media/image165.png"/></Relationships>
</file>

<file path=ppt/slides/_rels/slide169.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12.xml"/><Relationship Id="rId1" Type="http://schemas.openxmlformats.org/officeDocument/2006/relationships/slideLayout" Target="../slideLayouts/slideLayout2.xml"/><Relationship Id="rId4" Type="http://schemas.openxmlformats.org/officeDocument/2006/relationships/slide" Target="slide311.xml"/></Relationships>
</file>

<file path=ppt/slides/_rels/slide17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image" Target="../media/image169.png"/><Relationship Id="rId4" Type="http://schemas.openxmlformats.org/officeDocument/2006/relationships/image" Target="../media/image168.png"/></Relationships>
</file>

<file path=ppt/slides/_rels/slide171.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73.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18" Type="http://schemas.openxmlformats.org/officeDocument/2006/relationships/image" Target="../media/image185.png"/><Relationship Id="rId3" Type="http://schemas.openxmlformats.org/officeDocument/2006/relationships/slide" Target="slide45.xml"/><Relationship Id="rId7" Type="http://schemas.openxmlformats.org/officeDocument/2006/relationships/image" Target="../media/image174.png"/><Relationship Id="rId12" Type="http://schemas.openxmlformats.org/officeDocument/2006/relationships/image" Target="../media/image179.png"/><Relationship Id="rId17" Type="http://schemas.openxmlformats.org/officeDocument/2006/relationships/image" Target="../media/image184.png"/><Relationship Id="rId2" Type="http://schemas.openxmlformats.org/officeDocument/2006/relationships/image" Target="../media/image171.jpeg"/><Relationship Id="rId16"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slide" Target="slide311.xml"/><Relationship Id="rId9" Type="http://schemas.openxmlformats.org/officeDocument/2006/relationships/image" Target="../media/image176.png"/><Relationship Id="rId14" Type="http://schemas.openxmlformats.org/officeDocument/2006/relationships/image" Target="../media/image181.png"/></Relationships>
</file>

<file path=ppt/slides/_rels/slide174.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75.xml.rels><?xml version="1.0" encoding="UTF-8" standalone="yes"?>
<Relationships xmlns="http://schemas.openxmlformats.org/package/2006/relationships"><Relationship Id="rId3" Type="http://schemas.openxmlformats.org/officeDocument/2006/relationships/slide" Target="slide311.xml"/><Relationship Id="rId7" Type="http://schemas.openxmlformats.org/officeDocument/2006/relationships/image" Target="../media/image171.jpe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89.jpeg"/><Relationship Id="rId5" Type="http://schemas.openxmlformats.org/officeDocument/2006/relationships/image" Target="../media/image188.png"/><Relationship Id="rId4" Type="http://schemas.openxmlformats.org/officeDocument/2006/relationships/image" Target="../media/image187.png"/></Relationships>
</file>

<file path=ppt/slides/_rels/slide176.xml.rels><?xml version="1.0" encoding="UTF-8" standalone="yes"?>
<Relationships xmlns="http://schemas.openxmlformats.org/package/2006/relationships"><Relationship Id="rId8" Type="http://schemas.openxmlformats.org/officeDocument/2006/relationships/image" Target="../media/image194.jpeg"/><Relationship Id="rId3" Type="http://schemas.openxmlformats.org/officeDocument/2006/relationships/slide" Target="slide311.xml"/><Relationship Id="rId7" Type="http://schemas.openxmlformats.org/officeDocument/2006/relationships/image" Target="../media/image193.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177.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5.png"/></Relationships>
</file>

<file path=ppt/slides/_rels/slide178.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8.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png"/></Relationships>
</file>

<file path=ppt/slides/_rels/slide181.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9.png"/></Relationships>
</file>

<file path=ppt/slides/_rels/slide182.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201.png"/></Relationships>
</file>

<file path=ppt/slides/_rels/slide183.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84.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185.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1.jpeg"/><Relationship Id="rId7"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86.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slide" Target="slide311.xml"/></Relationships>
</file>

<file path=ppt/slides/_rels/slide188.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1.jpeg"/><Relationship Id="rId7"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89.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9.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91.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7.jpeg"/><Relationship Id="rId4" Type="http://schemas.openxmlformats.org/officeDocument/2006/relationships/image" Target="../media/image206.png"/></Relationships>
</file>

<file path=ppt/slides/_rels/slide192.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09.jpeg"/><Relationship Id="rId5" Type="http://schemas.openxmlformats.org/officeDocument/2006/relationships/slide" Target="slide78.xml"/><Relationship Id="rId4" Type="http://schemas.openxmlformats.org/officeDocument/2006/relationships/image" Target="../media/image208.png"/></Relationships>
</file>

<file path=ppt/slides/_rels/slide193.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195.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96.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12.png"/><Relationship Id="rId4" Type="http://schemas.openxmlformats.org/officeDocument/2006/relationships/hyperlink" Target="../Content/ItCS/calendar.php-108.html" TargetMode="External"/></Relationships>
</file>

<file path=ppt/slides/_rels/slide198.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13.png"/></Relationships>
</file>

<file path=ppt/slides/_rels/slide199.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2.xml.rels><?xml version="1.0" encoding="UTF-8" standalone="yes"?>
<Relationships xmlns="http://schemas.openxmlformats.org/package/2006/relationships"><Relationship Id="rId8" Type="http://schemas.openxmlformats.org/officeDocument/2006/relationships/slide" Target="slide311.xml"/><Relationship Id="rId3" Type="http://schemas.openxmlformats.org/officeDocument/2006/relationships/slide" Target="slide12.xml"/><Relationship Id="rId7" Type="http://schemas.openxmlformats.org/officeDocument/2006/relationships/slide" Target="slide201.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5.xml"/><Relationship Id="rId5" Type="http://schemas.openxmlformats.org/officeDocument/2006/relationships/slide" Target="slide44.xml"/><Relationship Id="rId4" Type="http://schemas.openxmlformats.org/officeDocument/2006/relationships/slide" Target="slide26.xml"/></Relationships>
</file>

<file path=ppt/slides/_rels/slide20.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201.xml.rels><?xml version="1.0" encoding="UTF-8" standalone="yes"?>
<Relationships xmlns="http://schemas.openxmlformats.org/package/2006/relationships"><Relationship Id="rId3" Type="http://schemas.openxmlformats.org/officeDocument/2006/relationships/slide" Target="slide289.xml"/><Relationship Id="rId2" Type="http://schemas.openxmlformats.org/officeDocument/2006/relationships/slide" Target="slide202.xml"/><Relationship Id="rId1" Type="http://schemas.openxmlformats.org/officeDocument/2006/relationships/slideLayout" Target="../slideLayouts/slideLayout2.xml"/><Relationship Id="rId5" Type="http://schemas.openxmlformats.org/officeDocument/2006/relationships/slide" Target="slide311.xml"/><Relationship Id="rId4" Type="http://schemas.openxmlformats.org/officeDocument/2006/relationships/slide" Target="slide2.xml"/></Relationships>
</file>

<file path=ppt/slides/_rels/slide202.xml.rels><?xml version="1.0" encoding="UTF-8" standalone="yes"?>
<Relationships xmlns="http://schemas.openxmlformats.org/package/2006/relationships"><Relationship Id="rId3" Type="http://schemas.openxmlformats.org/officeDocument/2006/relationships/slide" Target="slide203.xml"/><Relationship Id="rId2" Type="http://schemas.openxmlformats.org/officeDocument/2006/relationships/slide" Target="slide201.xml"/><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slide" Target="slide281.xml"/><Relationship Id="rId4" Type="http://schemas.openxmlformats.org/officeDocument/2006/relationships/slide" Target="slide272.xml"/></Relationships>
</file>

<file path=ppt/slides/_rels/slide203.xml.rels><?xml version="1.0" encoding="UTF-8" standalone="yes"?>
<Relationships xmlns="http://schemas.openxmlformats.org/package/2006/relationships"><Relationship Id="rId8" Type="http://schemas.openxmlformats.org/officeDocument/2006/relationships/slide" Target="slide216.xml"/><Relationship Id="rId13" Type="http://schemas.openxmlformats.org/officeDocument/2006/relationships/slide" Target="slide245.xml"/><Relationship Id="rId18" Type="http://schemas.openxmlformats.org/officeDocument/2006/relationships/slide" Target="slide311.xml"/><Relationship Id="rId3" Type="http://schemas.openxmlformats.org/officeDocument/2006/relationships/slide" Target="slide205.xml"/><Relationship Id="rId7" Type="http://schemas.openxmlformats.org/officeDocument/2006/relationships/slide" Target="slide214.xml"/><Relationship Id="rId12" Type="http://schemas.openxmlformats.org/officeDocument/2006/relationships/slide" Target="slide239.xml"/><Relationship Id="rId17" Type="http://schemas.openxmlformats.org/officeDocument/2006/relationships/slide" Target="slide202.xml"/><Relationship Id="rId2" Type="http://schemas.openxmlformats.org/officeDocument/2006/relationships/slide" Target="slide204.xml"/><Relationship Id="rId16" Type="http://schemas.openxmlformats.org/officeDocument/2006/relationships/slide" Target="slide268.xml"/><Relationship Id="rId1" Type="http://schemas.openxmlformats.org/officeDocument/2006/relationships/slideLayout" Target="../slideLayouts/slideLayout2.xml"/><Relationship Id="rId6" Type="http://schemas.openxmlformats.org/officeDocument/2006/relationships/slide" Target="slide212.xml"/><Relationship Id="rId11" Type="http://schemas.openxmlformats.org/officeDocument/2006/relationships/slide" Target="slide232.xml"/><Relationship Id="rId5" Type="http://schemas.openxmlformats.org/officeDocument/2006/relationships/slide" Target="slide209.xml"/><Relationship Id="rId15" Type="http://schemas.openxmlformats.org/officeDocument/2006/relationships/slide" Target="slide262.xml"/><Relationship Id="rId10" Type="http://schemas.openxmlformats.org/officeDocument/2006/relationships/slide" Target="slide225.xml"/><Relationship Id="rId4" Type="http://schemas.openxmlformats.org/officeDocument/2006/relationships/slide" Target="slide207.xml"/><Relationship Id="rId9" Type="http://schemas.openxmlformats.org/officeDocument/2006/relationships/slide" Target="slide220.xml"/><Relationship Id="rId14" Type="http://schemas.openxmlformats.org/officeDocument/2006/relationships/slide" Target="slide255.xml"/></Relationships>
</file>

<file path=ppt/slides/_rels/slide20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slide" Target="slide203.xml"/><Relationship Id="rId1" Type="http://schemas.openxmlformats.org/officeDocument/2006/relationships/slideLayout" Target="../slideLayouts/slideLayout2.xml"/><Relationship Id="rId4" Type="http://schemas.openxmlformats.org/officeDocument/2006/relationships/slide" Target="slide311.xml"/></Relationships>
</file>

<file path=ppt/slides/_rels/slide205.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311.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0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image" Target="../media/image221.png"/><Relationship Id="rId4" Type="http://schemas.openxmlformats.org/officeDocument/2006/relationships/image" Target="../media/image220.png"/></Relationships>
</file>

<file path=ppt/slides/_rels/slide207.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311.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0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slide" Target="slide203.xml"/><Relationship Id="rId1" Type="http://schemas.openxmlformats.org/officeDocument/2006/relationships/slideLayout" Target="../slideLayouts/slideLayout2.xml"/><Relationship Id="rId4" Type="http://schemas.openxmlformats.org/officeDocument/2006/relationships/slide" Target="slide311.xml"/></Relationships>
</file>

<file path=ppt/slides/_rels/slide209.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311.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1.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slide" Target="slide311.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211.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image" Target="../media/image229.png"/><Relationship Id="rId4" Type="http://schemas.openxmlformats.org/officeDocument/2006/relationships/image" Target="../media/image228.png"/></Relationships>
</file>

<file path=ppt/slides/_rels/slide212.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311.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13.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slide" Target="slide311.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214.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311.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15.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image" Target="../media/image236.png"/><Relationship Id="rId4" Type="http://schemas.openxmlformats.org/officeDocument/2006/relationships/image" Target="../media/image235.png"/></Relationships>
</file>

<file path=ppt/slides/_rels/slide216.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311.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17.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203.xml"/><Relationship Id="rId1" Type="http://schemas.openxmlformats.org/officeDocument/2006/relationships/slideLayout" Target="../slideLayouts/slideLayout2.xml"/><Relationship Id="rId5" Type="http://schemas.openxmlformats.org/officeDocument/2006/relationships/image" Target="../media/image238.png"/><Relationship Id="rId4" Type="http://schemas.openxmlformats.org/officeDocument/2006/relationships/image" Target="../media/image237.png"/></Relationships>
</file>

<file path=ppt/slides/_rels/slide218.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203.xml"/><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239.png"/></Relationships>
</file>

<file path=ppt/slides/_rels/slide219.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203.xml"/><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22.xml.rels><?xml version="1.0" encoding="UTF-8" standalone="yes"?>
<Relationships xmlns="http://schemas.openxmlformats.org/package/2006/relationships"><Relationship Id="rId8" Type="http://schemas.openxmlformats.org/officeDocument/2006/relationships/slide" Target="slide190.xml"/><Relationship Id="rId13" Type="http://schemas.openxmlformats.org/officeDocument/2006/relationships/slide" Target="slide274.xml"/><Relationship Id="rId3" Type="http://schemas.openxmlformats.org/officeDocument/2006/relationships/slide" Target="slide152.xml"/><Relationship Id="rId7" Type="http://schemas.openxmlformats.org/officeDocument/2006/relationships/slide" Target="slide183.xml"/><Relationship Id="rId12" Type="http://schemas.openxmlformats.org/officeDocument/2006/relationships/slide" Target="slide216.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72.xml"/><Relationship Id="rId11" Type="http://schemas.openxmlformats.org/officeDocument/2006/relationships/slide" Target="slide205.xml"/><Relationship Id="rId5" Type="http://schemas.openxmlformats.org/officeDocument/2006/relationships/slide" Target="slide168.xml"/><Relationship Id="rId10" Type="http://schemas.openxmlformats.org/officeDocument/2006/relationships/slide" Target="slide83.xml"/><Relationship Id="rId4" Type="http://schemas.openxmlformats.org/officeDocument/2006/relationships/slide" Target="slide162.xml"/><Relationship Id="rId9" Type="http://schemas.openxmlformats.org/officeDocument/2006/relationships/slide" Target="slide79.xml"/><Relationship Id="rId14" Type="http://schemas.openxmlformats.org/officeDocument/2006/relationships/slide" Target="slide311.xml"/></Relationships>
</file>

<file path=ppt/slides/_rels/slide220.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311.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21.xml.rels><?xml version="1.0" encoding="UTF-8" standalone="yes"?>
<Relationships xmlns="http://schemas.openxmlformats.org/package/2006/relationships"><Relationship Id="rId3" Type="http://schemas.openxmlformats.org/officeDocument/2006/relationships/slide" Target="slide311.xml"/><Relationship Id="rId7" Type="http://schemas.openxmlformats.org/officeDocument/2006/relationships/image" Target="../media/image245.png"/><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244.bmp"/><Relationship Id="rId5" Type="http://schemas.openxmlformats.org/officeDocument/2006/relationships/image" Target="../media/image243.bmp"/><Relationship Id="rId4" Type="http://schemas.openxmlformats.org/officeDocument/2006/relationships/image" Target="../media/image242.bmp"/></Relationships>
</file>

<file path=ppt/slides/_rels/slide222.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203.xml"/><Relationship Id="rId1" Type="http://schemas.openxmlformats.org/officeDocument/2006/relationships/slideLayout" Target="../slideLayouts/slideLayout2.xml"/><Relationship Id="rId5" Type="http://schemas.openxmlformats.org/officeDocument/2006/relationships/image" Target="../media/image247.png"/><Relationship Id="rId4" Type="http://schemas.openxmlformats.org/officeDocument/2006/relationships/image" Target="../media/image246.png"/></Relationships>
</file>

<file path=ppt/slides/_rels/slide223.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203.xml"/><Relationship Id="rId1" Type="http://schemas.openxmlformats.org/officeDocument/2006/relationships/slideLayout" Target="../slideLayouts/slideLayout2.xml"/><Relationship Id="rId5" Type="http://schemas.openxmlformats.org/officeDocument/2006/relationships/image" Target="../media/image249.png"/><Relationship Id="rId4" Type="http://schemas.openxmlformats.org/officeDocument/2006/relationships/image" Target="../media/image248.png"/></Relationships>
</file>

<file path=ppt/slides/_rels/slide224.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203.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225.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311.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26.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slide" Target="slide311.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s>
</file>

<file path=ppt/slides/_rels/slide227.xml.rels><?xml version="1.0" encoding="UTF-8" standalone="yes"?>
<Relationships xmlns="http://schemas.openxmlformats.org/package/2006/relationships"><Relationship Id="rId3" Type="http://schemas.openxmlformats.org/officeDocument/2006/relationships/image" Target="../media/image255.png"/><Relationship Id="rId7" Type="http://schemas.openxmlformats.org/officeDocument/2006/relationships/slide" Target="slide311.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56.png"/></Relationships>
</file>

<file path=ppt/slides/_rels/slide228.xml.rels><?xml version="1.0" encoding="UTF-8" standalone="yes"?>
<Relationships xmlns="http://schemas.openxmlformats.org/package/2006/relationships"><Relationship Id="rId8" Type="http://schemas.openxmlformats.org/officeDocument/2006/relationships/slide" Target="slide311.xml"/><Relationship Id="rId3" Type="http://schemas.openxmlformats.org/officeDocument/2006/relationships/image" Target="../media/image259.png"/><Relationship Id="rId7" Type="http://schemas.openxmlformats.org/officeDocument/2006/relationships/image" Target="../media/image262.png"/><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254.png"/><Relationship Id="rId5" Type="http://schemas.openxmlformats.org/officeDocument/2006/relationships/image" Target="../media/image261.png"/><Relationship Id="rId4" Type="http://schemas.openxmlformats.org/officeDocument/2006/relationships/image" Target="../media/image260.gif"/></Relationships>
</file>

<file path=ppt/slides/_rels/slide229.xml.rels><?xml version="1.0" encoding="UTF-8" standalone="yes"?>
<Relationships xmlns="http://schemas.openxmlformats.org/package/2006/relationships"><Relationship Id="rId3" Type="http://schemas.openxmlformats.org/officeDocument/2006/relationships/slide" Target="slide203.xml"/><Relationship Id="rId7" Type="http://schemas.openxmlformats.org/officeDocument/2006/relationships/slide" Target="slide311.xml"/><Relationship Id="rId2" Type="http://schemas.openxmlformats.org/officeDocument/2006/relationships/image" Target="../media/image263.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3.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8" Type="http://schemas.openxmlformats.org/officeDocument/2006/relationships/slide" Target="slide311.xml"/><Relationship Id="rId3" Type="http://schemas.openxmlformats.org/officeDocument/2006/relationships/image" Target="../media/image264.png"/><Relationship Id="rId7" Type="http://schemas.openxmlformats.org/officeDocument/2006/relationships/image" Target="../media/image268.gif"/><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267.png"/><Relationship Id="rId5" Type="http://schemas.openxmlformats.org/officeDocument/2006/relationships/image" Target="../media/image266.gif"/><Relationship Id="rId4" Type="http://schemas.openxmlformats.org/officeDocument/2006/relationships/image" Target="../media/image265.png"/></Relationships>
</file>

<file path=ppt/slides/_rels/slide231.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slide" Target="slide203.xml"/><Relationship Id="rId1" Type="http://schemas.openxmlformats.org/officeDocument/2006/relationships/slideLayout" Target="../slideLayouts/slideLayout2.xml"/><Relationship Id="rId4" Type="http://schemas.openxmlformats.org/officeDocument/2006/relationships/slide" Target="slide311.xml"/></Relationships>
</file>

<file path=ppt/slides/_rels/slide232.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311.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33.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slide" Target="slide311.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s>
</file>

<file path=ppt/slides/_rels/slide234.xml.rels><?xml version="1.0" encoding="UTF-8" standalone="yes"?>
<Relationships xmlns="http://schemas.openxmlformats.org/package/2006/relationships"><Relationship Id="rId8" Type="http://schemas.openxmlformats.org/officeDocument/2006/relationships/slide" Target="slide311.xml"/><Relationship Id="rId3" Type="http://schemas.openxmlformats.org/officeDocument/2006/relationships/image" Target="../media/image274.bmp"/><Relationship Id="rId7" Type="http://schemas.openxmlformats.org/officeDocument/2006/relationships/image" Target="../media/image278.png"/><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277.png"/><Relationship Id="rId5" Type="http://schemas.openxmlformats.org/officeDocument/2006/relationships/image" Target="../media/image276.png"/><Relationship Id="rId4" Type="http://schemas.openxmlformats.org/officeDocument/2006/relationships/image" Target="../media/image275.bmp"/></Relationships>
</file>

<file path=ppt/slides/_rels/slide23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slide" Target="slide203.xml"/><Relationship Id="rId1" Type="http://schemas.openxmlformats.org/officeDocument/2006/relationships/slideLayout" Target="../slideLayouts/slideLayout2.xml"/><Relationship Id="rId5" Type="http://schemas.openxmlformats.org/officeDocument/2006/relationships/slide" Target="slide311.xml"/><Relationship Id="rId4" Type="http://schemas.openxmlformats.org/officeDocument/2006/relationships/image" Target="../media/image280.png"/></Relationships>
</file>

<file path=ppt/slides/_rels/slide236.xml.rels><?xml version="1.0" encoding="UTF-8" standalone="yes"?>
<Relationships xmlns="http://schemas.openxmlformats.org/package/2006/relationships"><Relationship Id="rId3" Type="http://schemas.openxmlformats.org/officeDocument/2006/relationships/slide" Target="slide203.xml"/><Relationship Id="rId7" Type="http://schemas.openxmlformats.org/officeDocument/2006/relationships/slide" Target="slide311.xml"/><Relationship Id="rId2" Type="http://schemas.openxmlformats.org/officeDocument/2006/relationships/image" Target="../media/image263.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37.xml.rels><?xml version="1.0" encoding="UTF-8" standalone="yes"?>
<Relationships xmlns="http://schemas.openxmlformats.org/package/2006/relationships"><Relationship Id="rId8" Type="http://schemas.openxmlformats.org/officeDocument/2006/relationships/image" Target="../media/image286.bmp"/><Relationship Id="rId3" Type="http://schemas.openxmlformats.org/officeDocument/2006/relationships/image" Target="../media/image281.bmp"/><Relationship Id="rId7" Type="http://schemas.openxmlformats.org/officeDocument/2006/relationships/image" Target="../media/image285.gif"/><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image" Target="../media/image283.gif"/><Relationship Id="rId4" Type="http://schemas.openxmlformats.org/officeDocument/2006/relationships/image" Target="../media/image282.bmp"/><Relationship Id="rId9" Type="http://schemas.openxmlformats.org/officeDocument/2006/relationships/slide" Target="slide311.xml"/></Relationships>
</file>

<file path=ppt/slides/_rels/slide238.xml.rels><?xml version="1.0" encoding="UTF-8" standalone="yes"?>
<Relationships xmlns="http://schemas.openxmlformats.org/package/2006/relationships"><Relationship Id="rId3" Type="http://schemas.openxmlformats.org/officeDocument/2006/relationships/image" Target="../media/image287.gif"/><Relationship Id="rId2" Type="http://schemas.openxmlformats.org/officeDocument/2006/relationships/slide" Target="slide203.xml"/><Relationship Id="rId1" Type="http://schemas.openxmlformats.org/officeDocument/2006/relationships/slideLayout" Target="../slideLayouts/slideLayout2.xml"/><Relationship Id="rId4" Type="http://schemas.openxmlformats.org/officeDocument/2006/relationships/slide" Target="slide311.xml"/></Relationships>
</file>

<file path=ppt/slides/_rels/slide239.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311.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4.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240.xml.rels><?xml version="1.0" encoding="UTF-8" standalone="yes"?>
<Relationships xmlns="http://schemas.openxmlformats.org/package/2006/relationships"><Relationship Id="rId8" Type="http://schemas.openxmlformats.org/officeDocument/2006/relationships/slide" Target="slide311.xml"/><Relationship Id="rId3" Type="http://schemas.openxmlformats.org/officeDocument/2006/relationships/image" Target="../media/image288.png"/><Relationship Id="rId7" Type="http://schemas.openxmlformats.org/officeDocument/2006/relationships/image" Target="../media/image292.png"/><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s>
</file>

<file path=ppt/slides/_rels/slide241.xml.rels><?xml version="1.0" encoding="UTF-8" standalone="yes"?>
<Relationships xmlns="http://schemas.openxmlformats.org/package/2006/relationships"><Relationship Id="rId3" Type="http://schemas.openxmlformats.org/officeDocument/2006/relationships/image" Target="../media/image293.bmp"/><Relationship Id="rId7" Type="http://schemas.openxmlformats.org/officeDocument/2006/relationships/slide" Target="slide311.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296.bmp"/><Relationship Id="rId5" Type="http://schemas.openxmlformats.org/officeDocument/2006/relationships/image" Target="../media/image295.png"/><Relationship Id="rId4" Type="http://schemas.openxmlformats.org/officeDocument/2006/relationships/image" Target="../media/image294.png"/></Relationships>
</file>

<file path=ppt/slides/_rels/slide242.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slide" Target="slide203.xml"/><Relationship Id="rId1" Type="http://schemas.openxmlformats.org/officeDocument/2006/relationships/slideLayout" Target="../slideLayouts/slideLayout2.xml"/><Relationship Id="rId5" Type="http://schemas.openxmlformats.org/officeDocument/2006/relationships/slide" Target="slide311.xml"/><Relationship Id="rId4" Type="http://schemas.openxmlformats.org/officeDocument/2006/relationships/image" Target="../media/image298.bmp"/></Relationships>
</file>

<file path=ppt/slides/_rels/slide243.xml.rels><?xml version="1.0" encoding="UTF-8" standalone="yes"?>
<Relationships xmlns="http://schemas.openxmlformats.org/package/2006/relationships"><Relationship Id="rId3" Type="http://schemas.openxmlformats.org/officeDocument/2006/relationships/slide" Target="slide203.xml"/><Relationship Id="rId7" Type="http://schemas.openxmlformats.org/officeDocument/2006/relationships/slide" Target="slide311.xml"/><Relationship Id="rId2" Type="http://schemas.openxmlformats.org/officeDocument/2006/relationships/image" Target="../media/image263.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44.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image" Target="../media/image301.gif"/><Relationship Id="rId4" Type="http://schemas.openxmlformats.org/officeDocument/2006/relationships/image" Target="../media/image300.png"/></Relationships>
</file>

<file path=ppt/slides/_rels/slide245.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311.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46.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image" Target="../media/image304.png"/><Relationship Id="rId4" Type="http://schemas.openxmlformats.org/officeDocument/2006/relationships/image" Target="../media/image303.png"/></Relationships>
</file>

<file path=ppt/slides/_rels/slide247.xml.rels><?xml version="1.0" encoding="UTF-8" standalone="yes"?>
<Relationships xmlns="http://schemas.openxmlformats.org/package/2006/relationships"><Relationship Id="rId3" Type="http://schemas.openxmlformats.org/officeDocument/2006/relationships/image" Target="../media/image305.png"/><Relationship Id="rId7" Type="http://schemas.openxmlformats.org/officeDocument/2006/relationships/slide" Target="slide311.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308.bmp"/><Relationship Id="rId5" Type="http://schemas.openxmlformats.org/officeDocument/2006/relationships/image" Target="../media/image307.png"/><Relationship Id="rId4" Type="http://schemas.openxmlformats.org/officeDocument/2006/relationships/image" Target="../media/image306.bmp"/></Relationships>
</file>

<file path=ppt/slides/_rels/slide248.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slide" Target="slide203.xml"/><Relationship Id="rId1" Type="http://schemas.openxmlformats.org/officeDocument/2006/relationships/slideLayout" Target="../slideLayouts/slideLayout2.xml"/><Relationship Id="rId5" Type="http://schemas.openxmlformats.org/officeDocument/2006/relationships/slide" Target="slide311.xml"/><Relationship Id="rId4" Type="http://schemas.openxmlformats.org/officeDocument/2006/relationships/image" Target="../media/image310.png"/></Relationships>
</file>

<file path=ppt/slides/_rels/slide249.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image" Target="../media/image313.png"/><Relationship Id="rId4" Type="http://schemas.openxmlformats.org/officeDocument/2006/relationships/image" Target="../media/image312.png"/></Relationships>
</file>

<file path=ppt/slides/_rels/slide25.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50.xml.rels><?xml version="1.0" encoding="UTF-8" standalone="yes"?>
<Relationships xmlns="http://schemas.openxmlformats.org/package/2006/relationships"><Relationship Id="rId3" Type="http://schemas.openxmlformats.org/officeDocument/2006/relationships/image" Target="../media/image314.bmp"/><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image" Target="../media/image316.png"/><Relationship Id="rId4" Type="http://schemas.openxmlformats.org/officeDocument/2006/relationships/image" Target="../media/image315.png"/></Relationships>
</file>

<file path=ppt/slides/_rels/slide251.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203.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slide" Target="slide203.xml"/><Relationship Id="rId7" Type="http://schemas.openxmlformats.org/officeDocument/2006/relationships/slide" Target="slide311.xml"/><Relationship Id="rId2" Type="http://schemas.openxmlformats.org/officeDocument/2006/relationships/image" Target="../media/image263.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53.xml.rels><?xml version="1.0" encoding="UTF-8" standalone="yes"?>
<Relationships xmlns="http://schemas.openxmlformats.org/package/2006/relationships"><Relationship Id="rId3" Type="http://schemas.openxmlformats.org/officeDocument/2006/relationships/image" Target="../media/image317.bmp"/><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image" Target="../media/image319.png"/><Relationship Id="rId4" Type="http://schemas.openxmlformats.org/officeDocument/2006/relationships/image" Target="../media/image318.png"/></Relationships>
</file>

<file path=ppt/slides/_rels/slide254.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slide" Target="slide311.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323.gif"/><Relationship Id="rId5" Type="http://schemas.openxmlformats.org/officeDocument/2006/relationships/image" Target="../media/image322.bmp"/><Relationship Id="rId4" Type="http://schemas.openxmlformats.org/officeDocument/2006/relationships/image" Target="../media/image321.bmp"/></Relationships>
</file>

<file path=ppt/slides/_rels/slide255.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311.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56.xml.rels><?xml version="1.0" encoding="UTF-8" standalone="yes"?>
<Relationships xmlns="http://schemas.openxmlformats.org/package/2006/relationships"><Relationship Id="rId3" Type="http://schemas.openxmlformats.org/officeDocument/2006/relationships/image" Target="../media/image324.bmp"/><Relationship Id="rId7" Type="http://schemas.openxmlformats.org/officeDocument/2006/relationships/slide" Target="slide311.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327.png"/><Relationship Id="rId5" Type="http://schemas.openxmlformats.org/officeDocument/2006/relationships/image" Target="../media/image326.bmp"/><Relationship Id="rId4" Type="http://schemas.openxmlformats.org/officeDocument/2006/relationships/image" Target="../media/image325.bmp"/></Relationships>
</file>

<file path=ppt/slides/_rels/slide257.xml.rels><?xml version="1.0" encoding="UTF-8" standalone="yes"?>
<Relationships xmlns="http://schemas.openxmlformats.org/package/2006/relationships"><Relationship Id="rId3" Type="http://schemas.openxmlformats.org/officeDocument/2006/relationships/image" Target="../media/image328.bmp"/><Relationship Id="rId2" Type="http://schemas.openxmlformats.org/officeDocument/2006/relationships/slide" Target="slide203.xml"/><Relationship Id="rId1" Type="http://schemas.openxmlformats.org/officeDocument/2006/relationships/slideLayout" Target="../slideLayouts/slideLayout2.xml"/><Relationship Id="rId5" Type="http://schemas.openxmlformats.org/officeDocument/2006/relationships/slide" Target="slide311.xml"/><Relationship Id="rId4" Type="http://schemas.openxmlformats.org/officeDocument/2006/relationships/image" Target="../media/image329.png"/></Relationships>
</file>

<file path=ppt/slides/_rels/slide25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slide" Target="slide203.xml"/><Relationship Id="rId1" Type="http://schemas.openxmlformats.org/officeDocument/2006/relationships/slideLayout" Target="../slideLayouts/slideLayout2.xml"/><Relationship Id="rId4" Type="http://schemas.openxmlformats.org/officeDocument/2006/relationships/slide" Target="slide311.xml"/></Relationships>
</file>

<file path=ppt/slides/_rels/slide259.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slide" Target="slide203.xml"/><Relationship Id="rId1" Type="http://schemas.openxmlformats.org/officeDocument/2006/relationships/slideLayout" Target="../slideLayouts/slideLayout2.xml"/><Relationship Id="rId5" Type="http://schemas.openxmlformats.org/officeDocument/2006/relationships/slide" Target="slide311.xml"/><Relationship Id="rId4" Type="http://schemas.openxmlformats.org/officeDocument/2006/relationships/image" Target="../media/image332.png"/></Relationships>
</file>

<file path=ppt/slides/_rels/slide26.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27.xml"/><Relationship Id="rId7" Type="http://schemas.openxmlformats.org/officeDocument/2006/relationships/slide" Target="slide37.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30.xml"/><Relationship Id="rId4" Type="http://schemas.openxmlformats.org/officeDocument/2006/relationships/slide" Target="slide29.xml"/><Relationship Id="rId9" Type="http://schemas.openxmlformats.org/officeDocument/2006/relationships/slide" Target="slide311.xml"/></Relationships>
</file>

<file path=ppt/slides/_rels/slide260.xml.rels><?xml version="1.0" encoding="UTF-8" standalone="yes"?>
<Relationships xmlns="http://schemas.openxmlformats.org/package/2006/relationships"><Relationship Id="rId3" Type="http://schemas.openxmlformats.org/officeDocument/2006/relationships/slide" Target="slide203.xml"/><Relationship Id="rId7" Type="http://schemas.openxmlformats.org/officeDocument/2006/relationships/slide" Target="slide311.xml"/><Relationship Id="rId2" Type="http://schemas.openxmlformats.org/officeDocument/2006/relationships/image" Target="../media/image263.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61.xml.rels><?xml version="1.0" encoding="UTF-8" standalone="yes"?>
<Relationships xmlns="http://schemas.openxmlformats.org/package/2006/relationships"><Relationship Id="rId8" Type="http://schemas.openxmlformats.org/officeDocument/2006/relationships/slide" Target="slide311.xml"/><Relationship Id="rId3" Type="http://schemas.openxmlformats.org/officeDocument/2006/relationships/image" Target="../media/image324.bmp"/><Relationship Id="rId7" Type="http://schemas.openxmlformats.org/officeDocument/2006/relationships/image" Target="../media/image336.bmp"/><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335.bmp"/><Relationship Id="rId5" Type="http://schemas.openxmlformats.org/officeDocument/2006/relationships/image" Target="../media/image334.png"/><Relationship Id="rId4" Type="http://schemas.openxmlformats.org/officeDocument/2006/relationships/image" Target="../media/image333.png"/></Relationships>
</file>

<file path=ppt/slides/_rels/slide262.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311.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63.xml.rels><?xml version="1.0" encoding="UTF-8" standalone="yes"?>
<Relationships xmlns="http://schemas.openxmlformats.org/package/2006/relationships"><Relationship Id="rId8" Type="http://schemas.openxmlformats.org/officeDocument/2006/relationships/image" Target="../media/image342.bmp"/><Relationship Id="rId3" Type="http://schemas.openxmlformats.org/officeDocument/2006/relationships/image" Target="../media/image337.png"/><Relationship Id="rId7" Type="http://schemas.openxmlformats.org/officeDocument/2006/relationships/image" Target="../media/image341.bmp"/><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340.bmp"/><Relationship Id="rId5" Type="http://schemas.openxmlformats.org/officeDocument/2006/relationships/image" Target="../media/image339.bmp"/><Relationship Id="rId4" Type="http://schemas.openxmlformats.org/officeDocument/2006/relationships/image" Target="../media/image338.png"/><Relationship Id="rId9" Type="http://schemas.openxmlformats.org/officeDocument/2006/relationships/slide" Target="slide311.xml"/></Relationships>
</file>

<file path=ppt/slides/_rels/slide264.xml.rels><?xml version="1.0" encoding="UTF-8" standalone="yes"?>
<Relationships xmlns="http://schemas.openxmlformats.org/package/2006/relationships"><Relationship Id="rId8" Type="http://schemas.openxmlformats.org/officeDocument/2006/relationships/slide" Target="slide311.xml"/><Relationship Id="rId3" Type="http://schemas.openxmlformats.org/officeDocument/2006/relationships/image" Target="../media/image343.bmp"/><Relationship Id="rId7" Type="http://schemas.openxmlformats.org/officeDocument/2006/relationships/image" Target="../media/image347.bmp"/><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346.bmp"/><Relationship Id="rId5" Type="http://schemas.openxmlformats.org/officeDocument/2006/relationships/image" Target="../media/image345.bmp"/><Relationship Id="rId4" Type="http://schemas.openxmlformats.org/officeDocument/2006/relationships/image" Target="../media/image344.bmp"/></Relationships>
</file>

<file path=ppt/slides/_rels/slide265.xml.rels><?xml version="1.0" encoding="UTF-8" standalone="yes"?>
<Relationships xmlns="http://schemas.openxmlformats.org/package/2006/relationships"><Relationship Id="rId3" Type="http://schemas.openxmlformats.org/officeDocument/2006/relationships/slide" Target="slide203.xml"/><Relationship Id="rId7" Type="http://schemas.openxmlformats.org/officeDocument/2006/relationships/slide" Target="slide311.xml"/><Relationship Id="rId2" Type="http://schemas.openxmlformats.org/officeDocument/2006/relationships/image" Target="../media/image263.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66.xml.rels><?xml version="1.0" encoding="UTF-8" standalone="yes"?>
<Relationships xmlns="http://schemas.openxmlformats.org/package/2006/relationships"><Relationship Id="rId8" Type="http://schemas.openxmlformats.org/officeDocument/2006/relationships/image" Target="../media/image353.gif"/><Relationship Id="rId3" Type="http://schemas.openxmlformats.org/officeDocument/2006/relationships/image" Target="../media/image348.bmp"/><Relationship Id="rId7" Type="http://schemas.openxmlformats.org/officeDocument/2006/relationships/image" Target="../media/image352.png"/><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351.bmp"/><Relationship Id="rId5" Type="http://schemas.openxmlformats.org/officeDocument/2006/relationships/image" Target="../media/image350.bmp"/><Relationship Id="rId4" Type="http://schemas.openxmlformats.org/officeDocument/2006/relationships/image" Target="../media/image349.bmp"/><Relationship Id="rId9" Type="http://schemas.openxmlformats.org/officeDocument/2006/relationships/slide" Target="slide311.xml"/></Relationships>
</file>

<file path=ppt/slides/_rels/slide267.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image" Target="../media/image356.bmp"/><Relationship Id="rId4" Type="http://schemas.openxmlformats.org/officeDocument/2006/relationships/image" Target="../media/image355.bmp"/></Relationships>
</file>

<file path=ppt/slides/_rels/slide268.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311.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69.xml.rels><?xml version="1.0" encoding="UTF-8" standalone="yes"?>
<Relationships xmlns="http://schemas.openxmlformats.org/package/2006/relationships"><Relationship Id="rId8" Type="http://schemas.openxmlformats.org/officeDocument/2006/relationships/slide" Target="slide311.xml"/><Relationship Id="rId3" Type="http://schemas.openxmlformats.org/officeDocument/2006/relationships/hyperlink" Target="mailto:test01@10.10.1.14" TargetMode="External"/><Relationship Id="rId7" Type="http://schemas.openxmlformats.org/officeDocument/2006/relationships/image" Target="../media/image360.bmp"/><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359.png"/><Relationship Id="rId5" Type="http://schemas.openxmlformats.org/officeDocument/2006/relationships/image" Target="../media/image358.png"/><Relationship Id="rId4" Type="http://schemas.openxmlformats.org/officeDocument/2006/relationships/image" Target="../media/image357.png"/></Relationships>
</file>

<file path=ppt/slides/_rels/slide27.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311.xml"/><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0.xml.rels><?xml version="1.0" encoding="UTF-8" standalone="yes"?>
<Relationships xmlns="http://schemas.openxmlformats.org/package/2006/relationships"><Relationship Id="rId3" Type="http://schemas.openxmlformats.org/officeDocument/2006/relationships/slide" Target="slide203.xml"/><Relationship Id="rId7" Type="http://schemas.openxmlformats.org/officeDocument/2006/relationships/slide" Target="slide311.xml"/><Relationship Id="rId2" Type="http://schemas.openxmlformats.org/officeDocument/2006/relationships/image" Target="../media/image263.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71.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image" Target="../media/image363.bmp"/><Relationship Id="rId4" Type="http://schemas.openxmlformats.org/officeDocument/2006/relationships/image" Target="../media/image362.bmp"/></Relationships>
</file>

<file path=ppt/slides/_rels/slide272.xml.rels><?xml version="1.0" encoding="UTF-8" standalone="yes"?>
<Relationships xmlns="http://schemas.openxmlformats.org/package/2006/relationships"><Relationship Id="rId3" Type="http://schemas.openxmlformats.org/officeDocument/2006/relationships/slide" Target="slide274.xml"/><Relationship Id="rId2" Type="http://schemas.openxmlformats.org/officeDocument/2006/relationships/slide" Target="slide273.xml"/><Relationship Id="rId1" Type="http://schemas.openxmlformats.org/officeDocument/2006/relationships/slideLayout" Target="../slideLayouts/slideLayout2.xml"/><Relationship Id="rId5" Type="http://schemas.openxmlformats.org/officeDocument/2006/relationships/slide" Target="slide311.xml"/><Relationship Id="rId4" Type="http://schemas.openxmlformats.org/officeDocument/2006/relationships/slide" Target="slide202.xml"/></Relationships>
</file>

<file path=ppt/slides/_rels/slide273.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slide" Target="slide272.xml"/><Relationship Id="rId1" Type="http://schemas.openxmlformats.org/officeDocument/2006/relationships/slideLayout" Target="../slideLayouts/slideLayout2.xml"/><Relationship Id="rId4" Type="http://schemas.openxmlformats.org/officeDocument/2006/relationships/slide" Target="slide311.xml"/></Relationships>
</file>

<file path=ppt/slides/_rels/slide274.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311.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slide" Target="slide272.xml"/><Relationship Id="rId4" Type="http://schemas.openxmlformats.org/officeDocument/2006/relationships/image" Target="../media/image104.png"/></Relationships>
</file>

<file path=ppt/slides/_rels/slide275.xml.rels><?xml version="1.0" encoding="UTF-8" standalone="yes"?>
<Relationships xmlns="http://schemas.openxmlformats.org/package/2006/relationships"><Relationship Id="rId8" Type="http://schemas.openxmlformats.org/officeDocument/2006/relationships/image" Target="../media/image369.png"/><Relationship Id="rId3" Type="http://schemas.openxmlformats.org/officeDocument/2006/relationships/image" Target="../media/image365.png"/><Relationship Id="rId7" Type="http://schemas.openxmlformats.org/officeDocument/2006/relationships/image" Target="../media/image368.png"/><Relationship Id="rId2" Type="http://schemas.openxmlformats.org/officeDocument/2006/relationships/slide" Target="slide272.xml"/><Relationship Id="rId1" Type="http://schemas.openxmlformats.org/officeDocument/2006/relationships/slideLayout" Target="../slideLayouts/slideLayout2.xml"/><Relationship Id="rId6" Type="http://schemas.openxmlformats.org/officeDocument/2006/relationships/image" Target="../media/image367.png"/><Relationship Id="rId5" Type="http://schemas.openxmlformats.org/officeDocument/2006/relationships/image" Target="../media/image366.png"/><Relationship Id="rId4" Type="http://schemas.openxmlformats.org/officeDocument/2006/relationships/slide" Target="slide311.xml"/><Relationship Id="rId9" Type="http://schemas.openxmlformats.org/officeDocument/2006/relationships/image" Target="../media/image370.png"/></Relationships>
</file>

<file path=ppt/slides/_rels/slide276.xml.rels><?xml version="1.0" encoding="UTF-8" standalone="yes"?>
<Relationships xmlns="http://schemas.openxmlformats.org/package/2006/relationships"><Relationship Id="rId8" Type="http://schemas.openxmlformats.org/officeDocument/2006/relationships/image" Target="../media/image375.png"/><Relationship Id="rId3" Type="http://schemas.openxmlformats.org/officeDocument/2006/relationships/slide" Target="slide311.xml"/><Relationship Id="rId7" Type="http://schemas.openxmlformats.org/officeDocument/2006/relationships/image" Target="../media/image374.png"/><Relationship Id="rId2" Type="http://schemas.openxmlformats.org/officeDocument/2006/relationships/slide" Target="slide272.xml"/><Relationship Id="rId1" Type="http://schemas.openxmlformats.org/officeDocument/2006/relationships/slideLayout" Target="../slideLayouts/slideLayout2.xml"/><Relationship Id="rId6" Type="http://schemas.openxmlformats.org/officeDocument/2006/relationships/image" Target="../media/image373.png"/><Relationship Id="rId5" Type="http://schemas.openxmlformats.org/officeDocument/2006/relationships/image" Target="../media/image372.png"/><Relationship Id="rId4" Type="http://schemas.openxmlformats.org/officeDocument/2006/relationships/image" Target="../media/image371.png"/></Relationships>
</file>

<file path=ppt/slides/_rels/slide277.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272.xml"/><Relationship Id="rId1" Type="http://schemas.openxmlformats.org/officeDocument/2006/relationships/slideLayout" Target="../slideLayouts/slideLayout2.xml"/><Relationship Id="rId5" Type="http://schemas.openxmlformats.org/officeDocument/2006/relationships/image" Target="../media/image377.png"/><Relationship Id="rId4" Type="http://schemas.openxmlformats.org/officeDocument/2006/relationships/image" Target="../media/image376.png"/></Relationships>
</file>

<file path=ppt/slides/_rels/slide278.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311.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slide" Target="slide272.xml"/><Relationship Id="rId4" Type="http://schemas.openxmlformats.org/officeDocument/2006/relationships/image" Target="../media/image104.png"/></Relationships>
</file>

<file path=ppt/slides/_rels/slide279.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27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 Target="slide311.xml"/><Relationship Id="rId7" Type="http://schemas.openxmlformats.org/officeDocument/2006/relationships/image" Target="../media/image42.png"/><Relationship Id="rId2" Type="http://schemas.openxmlformats.org/officeDocument/2006/relationships/slide" Target="slide25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280.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272.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slide" Target="slide283.xml"/><Relationship Id="rId2" Type="http://schemas.openxmlformats.org/officeDocument/2006/relationships/slide" Target="slide282.xml"/><Relationship Id="rId1" Type="http://schemas.openxmlformats.org/officeDocument/2006/relationships/slideLayout" Target="../slideLayouts/slideLayout2.xml"/><Relationship Id="rId5" Type="http://schemas.openxmlformats.org/officeDocument/2006/relationships/slide" Target="slide311.xml"/><Relationship Id="rId4" Type="http://schemas.openxmlformats.org/officeDocument/2006/relationships/slide" Target="slide202.xml"/></Relationships>
</file>

<file path=ppt/slides/_rels/slide282.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slide" Target="slide281.xml"/><Relationship Id="rId1" Type="http://schemas.openxmlformats.org/officeDocument/2006/relationships/slideLayout" Target="../slideLayouts/slideLayout2.xml"/><Relationship Id="rId4" Type="http://schemas.openxmlformats.org/officeDocument/2006/relationships/slide" Target="slide311.xml"/></Relationships>
</file>

<file path=ppt/slides/_rels/slide283.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311.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81.xml"/><Relationship Id="rId5" Type="http://schemas.openxmlformats.org/officeDocument/2006/relationships/image" Target="../media/image101.jpeg"/><Relationship Id="rId4" Type="http://schemas.openxmlformats.org/officeDocument/2006/relationships/image" Target="../media/image104.png"/></Relationships>
</file>

<file path=ppt/slides/_rels/slide284.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281.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11.xml"/><Relationship Id="rId2" Type="http://schemas.openxmlformats.org/officeDocument/2006/relationships/slide" Target="slide251.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86.xml.rels><?xml version="1.0" encoding="UTF-8" standalone="yes"?>
<Relationships xmlns="http://schemas.openxmlformats.org/package/2006/relationships"><Relationship Id="rId3" Type="http://schemas.openxmlformats.org/officeDocument/2006/relationships/slide" Target="slide251.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311.xml"/></Relationships>
</file>

<file path=ppt/slides/_rels/slide287.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251.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slide" Target="slide311.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201.xml"/><Relationship Id="rId1" Type="http://schemas.openxmlformats.org/officeDocument/2006/relationships/slideLayout" Target="../slideLayouts/slideLayout2.xml"/><Relationship Id="rId4" Type="http://schemas.openxmlformats.org/officeDocument/2006/relationships/slide" Target="slide291.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slide" Target="slide311.xml"/><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90.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289.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11.xml"/><Relationship Id="rId2" Type="http://schemas.openxmlformats.org/officeDocument/2006/relationships/slide" Target="slide289.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92.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289.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11.xml"/><Relationship Id="rId2" Type="http://schemas.openxmlformats.org/officeDocument/2006/relationships/slide" Target="slide289.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94.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289.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11.xml"/><Relationship Id="rId2" Type="http://schemas.openxmlformats.org/officeDocument/2006/relationships/slide" Target="slide289.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96.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289.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11.xml"/><Relationship Id="rId2" Type="http://schemas.openxmlformats.org/officeDocument/2006/relationships/slide" Target="slide289.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98.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289.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11.xml"/><Relationship Id="rId2" Type="http://schemas.openxmlformats.org/officeDocument/2006/relationships/slide" Target="slide289.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311.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 Target="slide26.xml"/><Relationship Id="rId1" Type="http://schemas.openxmlformats.org/officeDocument/2006/relationships/slideLayout" Target="../slideLayouts/slideLayout2.xml"/><Relationship Id="rId4" Type="http://schemas.openxmlformats.org/officeDocument/2006/relationships/slide" Target="slide311.xml"/></Relationships>
</file>

<file path=ppt/slides/_rels/slide300.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289.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11.xml"/><Relationship Id="rId2" Type="http://schemas.openxmlformats.org/officeDocument/2006/relationships/slide" Target="slide289.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302.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289.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11.xml"/><Relationship Id="rId2" Type="http://schemas.openxmlformats.org/officeDocument/2006/relationships/slide" Target="slide289.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304.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289.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11.xml"/><Relationship Id="rId2" Type="http://schemas.openxmlformats.org/officeDocument/2006/relationships/slide" Target="slide289.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306.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289.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201.xml"/><Relationship Id="rId1" Type="http://schemas.openxmlformats.org/officeDocument/2006/relationships/slideLayout" Target="../slideLayouts/slideLayout2.xml"/><Relationship Id="rId4" Type="http://schemas.openxmlformats.org/officeDocument/2006/relationships/slide" Target="slide308.xml"/></Relationships>
</file>

<file path=ppt/slides/_rels/slide308.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11.xml"/><Relationship Id="rId2" Type="http://schemas.openxmlformats.org/officeDocument/2006/relationships/slide" Target="slide307.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309.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30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slide" Target="slide311.xml"/></Relationships>
</file>

<file path=ppt/slides/_rels/slide310.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272.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8" Type="http://schemas.openxmlformats.org/officeDocument/2006/relationships/slide" Target="slide311.xml"/><Relationship Id="rId3" Type="http://schemas.openxmlformats.org/officeDocument/2006/relationships/slide" Target="slide21.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81.xml"/><Relationship Id="rId5" Type="http://schemas.openxmlformats.org/officeDocument/2006/relationships/slide" Target="slide272.xml"/><Relationship Id="rId4" Type="http://schemas.openxmlformats.org/officeDocument/2006/relationships/slide" Target="slide203.xml"/><Relationship Id="rId9" Type="http://schemas.openxmlformats.org/officeDocument/2006/relationships/slide" Target="slide45.xml"/></Relationships>
</file>

<file path=ppt/slides/_rels/slide312.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313.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311.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314.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379.jpeg"/><Relationship Id="rId5" Type="http://schemas.openxmlformats.org/officeDocument/2006/relationships/slide" Target="slide311.xml"/><Relationship Id="rId4" Type="http://schemas.openxmlformats.org/officeDocument/2006/relationships/hyperlink" Target="http://www.kocw.net/home/search/kemView.do?kemId=978503" TargetMode="External"/></Relationships>
</file>

<file path=ppt/slides/_rels/slide315.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272.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image" Target="../media/image38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slide" Target="slide311.xml"/><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slide" Target="slide311.xml"/><Relationship Id="rId5" Type="http://schemas.openxmlformats.org/officeDocument/2006/relationships/image" Target="../media/image63.png"/><Relationship Id="rId10" Type="http://schemas.openxmlformats.org/officeDocument/2006/relationships/slide" Target="slide26.xml"/><Relationship Id="rId4" Type="http://schemas.openxmlformats.org/officeDocument/2006/relationships/image" Target="../media/image62.png"/><Relationship Id="rId9"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slide" Target="slide26.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 Target="slide26.xml"/><Relationship Id="rId1" Type="http://schemas.openxmlformats.org/officeDocument/2006/relationships/slideLayout" Target="../slideLayouts/slideLayout2.xml"/><Relationship Id="rId4" Type="http://schemas.openxmlformats.org/officeDocument/2006/relationships/slide" Target="slide311.xml"/></Relationships>
</file>

<file path=ppt/slides/_rels/slide36.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311.xml"/></Relationships>
</file>

<file path=ppt/slides/_rels/slide37.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slide" Target="slide311.xml"/></Relationships>
</file>

<file path=ppt/slides/_rels/slide3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6.png"/><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slide" Target="slide311.xml"/></Relationships>
</file>

<file path=ppt/slides/_rels/slide3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slide" Target="slide26.xml"/><Relationship Id="rId7" Type="http://schemas.openxmlformats.org/officeDocument/2006/relationships/image" Target="../media/image80.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slide" Target="slide311.xml"/><Relationship Id="rId9"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11.xml"/></Relationships>
</file>

<file path=ppt/slides/_rels/slide40.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26.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26.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slide" Target="slide311.xml"/><Relationship Id="rId7" Type="http://schemas.openxmlformats.org/officeDocument/2006/relationships/image" Target="../media/image90.png"/><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slide" Target="slide148.xml"/><Relationship Id="rId13" Type="http://schemas.openxmlformats.org/officeDocument/2006/relationships/slide" Target="slide311.xml"/><Relationship Id="rId3" Type="http://schemas.openxmlformats.org/officeDocument/2006/relationships/slide" Target="slide54.xml"/><Relationship Id="rId7" Type="http://schemas.openxmlformats.org/officeDocument/2006/relationships/slide" Target="slide145.xml"/><Relationship Id="rId12" Type="http://schemas.openxmlformats.org/officeDocument/2006/relationships/slide" Target="slide2.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slide" Target="slide130.xml"/><Relationship Id="rId11" Type="http://schemas.openxmlformats.org/officeDocument/2006/relationships/slide" Target="slide193.xml"/><Relationship Id="rId5" Type="http://schemas.openxmlformats.org/officeDocument/2006/relationships/slide" Target="slide98.xml"/><Relationship Id="rId10" Type="http://schemas.openxmlformats.org/officeDocument/2006/relationships/slide" Target="slide171.xml"/><Relationship Id="rId4" Type="http://schemas.openxmlformats.org/officeDocument/2006/relationships/slide" Target="slide78.xml"/><Relationship Id="rId9" Type="http://schemas.openxmlformats.org/officeDocument/2006/relationships/slide" Target="slide150.xml"/></Relationships>
</file>

<file path=ppt/slides/_rels/slide46.xml.rels><?xml version="1.0" encoding="UTF-8" standalone="yes"?>
<Relationships xmlns="http://schemas.openxmlformats.org/package/2006/relationships"><Relationship Id="rId8" Type="http://schemas.openxmlformats.org/officeDocument/2006/relationships/slide" Target="slide171.xml"/><Relationship Id="rId3" Type="http://schemas.openxmlformats.org/officeDocument/2006/relationships/slide" Target="slide54.xml"/><Relationship Id="rId7" Type="http://schemas.openxmlformats.org/officeDocument/2006/relationships/slide" Target="slide150.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slide" Target="slide130.xml"/><Relationship Id="rId5" Type="http://schemas.openxmlformats.org/officeDocument/2006/relationships/slide" Target="slide98.xml"/><Relationship Id="rId10" Type="http://schemas.openxmlformats.org/officeDocument/2006/relationships/slide" Target="slide311.xml"/><Relationship Id="rId4" Type="http://schemas.openxmlformats.org/officeDocument/2006/relationships/slide" Target="slide78.xml"/><Relationship Id="rId9" Type="http://schemas.openxmlformats.org/officeDocument/2006/relationships/slide" Target="slide2.xml"/></Relationships>
</file>

<file path=ppt/slides/_rels/slide47.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slide" Target="slide311.xml"/></Relationships>
</file>

<file path=ppt/slides/_rels/slide4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311.xml"/></Relationships>
</file>

<file path=ppt/slides/_rels/slide4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311.xml"/><Relationship Id="rId4" Type="http://schemas.openxmlformats.org/officeDocument/2006/relationships/image" Target="../media/image93.jpeg"/></Relationships>
</file>

<file path=ppt/slides/_rels/slide5.xml.rels><?xml version="1.0" encoding="UTF-8" standalone="yes"?>
<Relationships xmlns="http://schemas.openxmlformats.org/package/2006/relationships"><Relationship Id="rId8" Type="http://schemas.openxmlformats.org/officeDocument/2006/relationships/slide" Target="slide311.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slide" Target="slide311.xml"/></Relationships>
</file>

<file path=ppt/slides/_rels/slide51.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slide" Target="slide311.xml"/></Relationships>
</file>

<file path=ppt/slides/_rels/slide5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slide" Target="slide311.xml"/></Relationships>
</file>

<file path=ppt/slides/_rels/slide53.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slide" Target="slide311.xml"/><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8" Type="http://schemas.openxmlformats.org/officeDocument/2006/relationships/slide" Target="slide60.xml"/><Relationship Id="rId13" Type="http://schemas.openxmlformats.org/officeDocument/2006/relationships/slide" Target="slide65.xml"/><Relationship Id="rId18" Type="http://schemas.openxmlformats.org/officeDocument/2006/relationships/slide" Target="slide70.xml"/><Relationship Id="rId3" Type="http://schemas.openxmlformats.org/officeDocument/2006/relationships/slide" Target="slide56.xml"/><Relationship Id="rId21" Type="http://schemas.openxmlformats.org/officeDocument/2006/relationships/slide" Target="slide45.xml"/><Relationship Id="rId7" Type="http://schemas.openxmlformats.org/officeDocument/2006/relationships/slide" Target="slide74.xml"/><Relationship Id="rId12" Type="http://schemas.openxmlformats.org/officeDocument/2006/relationships/slide" Target="slide64.xml"/><Relationship Id="rId17" Type="http://schemas.openxmlformats.org/officeDocument/2006/relationships/slide" Target="slide69.xml"/><Relationship Id="rId2" Type="http://schemas.openxmlformats.org/officeDocument/2006/relationships/slide" Target="slide55.xml"/><Relationship Id="rId16" Type="http://schemas.openxmlformats.org/officeDocument/2006/relationships/slide" Target="slide68.xml"/><Relationship Id="rId20" Type="http://schemas.openxmlformats.org/officeDocument/2006/relationships/slide" Target="slide72.xml"/><Relationship Id="rId1" Type="http://schemas.openxmlformats.org/officeDocument/2006/relationships/slideLayout" Target="../slideLayouts/slideLayout2.xml"/><Relationship Id="rId6" Type="http://schemas.openxmlformats.org/officeDocument/2006/relationships/slide" Target="slide59.xml"/><Relationship Id="rId11" Type="http://schemas.openxmlformats.org/officeDocument/2006/relationships/slide" Target="slide63.xml"/><Relationship Id="rId5" Type="http://schemas.openxmlformats.org/officeDocument/2006/relationships/slide" Target="slide58.xml"/><Relationship Id="rId15" Type="http://schemas.openxmlformats.org/officeDocument/2006/relationships/slide" Target="slide67.xml"/><Relationship Id="rId10" Type="http://schemas.openxmlformats.org/officeDocument/2006/relationships/slide" Target="slide62.xml"/><Relationship Id="rId19" Type="http://schemas.openxmlformats.org/officeDocument/2006/relationships/slide" Target="slide71.xml"/><Relationship Id="rId4" Type="http://schemas.openxmlformats.org/officeDocument/2006/relationships/slide" Target="slide57.xml"/><Relationship Id="rId9" Type="http://schemas.openxmlformats.org/officeDocument/2006/relationships/slide" Target="slide61.xml"/><Relationship Id="rId14" Type="http://schemas.openxmlformats.org/officeDocument/2006/relationships/slide" Target="slide66.xml"/><Relationship Id="rId22" Type="http://schemas.openxmlformats.org/officeDocument/2006/relationships/slide" Target="slide311.xml"/></Relationships>
</file>

<file path=ppt/slides/_rels/slide55.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11.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slide" Target="slide311.xml"/></Relationships>
</file>

<file path=ppt/slides/_rels/slide66.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11.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slide" Target="slide92.xml"/><Relationship Id="rId3" Type="http://schemas.openxmlformats.org/officeDocument/2006/relationships/slide" Target="slide82.xml"/><Relationship Id="rId7" Type="http://schemas.openxmlformats.org/officeDocument/2006/relationships/slide" Target="slide91.xml"/><Relationship Id="rId12" Type="http://schemas.openxmlformats.org/officeDocument/2006/relationships/slide" Target="slide311.xml"/><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slide" Target="slide88.xml"/><Relationship Id="rId11" Type="http://schemas.openxmlformats.org/officeDocument/2006/relationships/slide" Target="slide45.xml"/><Relationship Id="rId5" Type="http://schemas.openxmlformats.org/officeDocument/2006/relationships/slide" Target="slide54.xml"/><Relationship Id="rId10" Type="http://schemas.openxmlformats.org/officeDocument/2006/relationships/slide" Target="slide96.xml"/><Relationship Id="rId4" Type="http://schemas.openxmlformats.org/officeDocument/2006/relationships/slide" Target="slide83.xml"/><Relationship Id="rId9" Type="http://schemas.openxmlformats.org/officeDocument/2006/relationships/slide" Target="slide95.xml"/></Relationships>
</file>

<file path=ppt/slides/_rels/slide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78.xml"/><Relationship Id="rId1" Type="http://schemas.openxmlformats.org/officeDocument/2006/relationships/slideLayout" Target="../slideLayouts/slideLayout2.xml"/><Relationship Id="rId4" Type="http://schemas.openxmlformats.org/officeDocument/2006/relationships/slide" Target="slide31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311.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311.xml"/></Relationships>
</file>

<file path=ppt/slides/_rels/slide82.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eg"/><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311.xml"/></Relationships>
</file>

<file path=ppt/slides/_rels/slide84.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1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1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78.xml"/><Relationship Id="rId2" Type="http://schemas.openxmlformats.org/officeDocument/2006/relationships/image" Target="../media/image101.jpeg"/><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image" Target="../media/image104.png"/><Relationship Id="rId4" Type="http://schemas.openxmlformats.org/officeDocument/2006/relationships/image" Target="../media/image103.png"/></Relationships>
</file>

<file path=ppt/slides/_rels/slide87.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1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1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311.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11.xml"/></Relationships>
</file>

<file path=ppt/slides/_rels/slide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jpeg"/><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311.xml"/></Relationships>
</file>

<file path=ppt/slides/_rels/slide91.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slide" Target="slide78.xml"/></Relationships>
</file>

<file path=ppt/slides/_rels/slide92.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slide" Target="slide78.xml"/></Relationships>
</file>

<file path=ppt/slides/_rels/slide93.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11.xml"/><Relationship Id="rId1" Type="http://schemas.openxmlformats.org/officeDocument/2006/relationships/slideLayout" Target="../slideLayouts/slideLayout2.xml"/><Relationship Id="rId5" Type="http://schemas.openxmlformats.org/officeDocument/2006/relationships/image" Target="../media/image110.gif"/><Relationship Id="rId4" Type="http://schemas.openxmlformats.org/officeDocument/2006/relationships/image" Target="../media/image109.jpeg"/></Relationships>
</file>

<file path=ppt/slides/_rels/slide94.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11.xml"/><Relationship Id="rId1" Type="http://schemas.openxmlformats.org/officeDocument/2006/relationships/slideLayout" Target="../slideLayouts/slideLayout2.xml"/><Relationship Id="rId5" Type="http://schemas.openxmlformats.org/officeDocument/2006/relationships/slide" Target="slide205.xml"/><Relationship Id="rId4" Type="http://schemas.openxmlformats.org/officeDocument/2006/relationships/image" Target="../media/image111.png"/></Relationships>
</file>

<file path=ppt/slides/_rels/slide95.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1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1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1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 Target="slide113.xml"/><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slide" Target="slide45.xml"/><Relationship Id="rId4" Type="http://schemas.openxmlformats.org/officeDocument/2006/relationships/slide" Target="slide122.xml"/></Relationships>
</file>

<file path=ppt/slides/_rels/slide99.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4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err="1"/>
              <a:t>ㅇ</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289520181"/>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3"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2832212"/>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6969363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0F57C1CE-F939-4200-8192-36BE8C5E3EE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854741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보안이란</a:t>
            </a:r>
            <a:r>
              <a:rPr lang="en-US" altLang="ko-KR" sz="4400" kern="0" spc="0" dirty="0">
                <a:solidFill>
                  <a:srgbClr val="000000"/>
                </a:solidFill>
                <a:effectLst/>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a:t>
            </a:r>
            <a:r>
              <a:rPr lang="en-US" altLang="ko-KR" sz="2400" b="1" dirty="0">
                <a:solidFill>
                  <a:srgbClr val="7030A0"/>
                </a:solidFill>
              </a:rPr>
              <a:t>?</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권한 없는 </a:t>
            </a:r>
            <a:r>
              <a:rPr lang="en-US" altLang="ko-KR" b="1" dirty="0">
                <a:solidFill>
                  <a:srgbClr val="7030A0"/>
                </a:solidFill>
              </a:rPr>
              <a:t>(</a:t>
            </a:r>
            <a:r>
              <a:rPr lang="ko-KR" altLang="en-US" b="1" dirty="0">
                <a:solidFill>
                  <a:srgbClr val="7030A0"/>
                </a:solidFill>
              </a:rPr>
              <a:t>허가 받지 않은</a:t>
            </a:r>
            <a:r>
              <a:rPr lang="en-US" altLang="ko-KR" b="1" dirty="0">
                <a:solidFill>
                  <a:srgbClr val="7030A0"/>
                </a:solidFill>
              </a:rPr>
              <a:t>) </a:t>
            </a:r>
            <a:r>
              <a:rPr lang="ko-KR" altLang="en-US" b="1" dirty="0">
                <a:solidFill>
                  <a:srgbClr val="7030A0"/>
                </a:solidFill>
              </a:rPr>
              <a:t>사용자에 의한 </a:t>
            </a:r>
            <a:endParaRPr lang="en-US" altLang="ko-KR" b="1" dirty="0">
              <a:solidFill>
                <a:srgbClr val="7030A0"/>
              </a:solidFill>
            </a:endParaRPr>
          </a:p>
          <a:p>
            <a:pPr algn="ctr">
              <a:lnSpc>
                <a:spcPct val="150000"/>
              </a:lnSpc>
            </a:pPr>
            <a:r>
              <a:rPr lang="ko-KR" altLang="en-US" b="1" dirty="0">
                <a:solidFill>
                  <a:srgbClr val="7030A0"/>
                </a:solidFill>
              </a:rPr>
              <a:t>파일</a:t>
            </a:r>
            <a:r>
              <a:rPr lang="en-US" altLang="ko-KR" b="1" dirty="0">
                <a:solidFill>
                  <a:srgbClr val="7030A0"/>
                </a:solidFill>
              </a:rPr>
              <a:t>, </a:t>
            </a:r>
            <a:r>
              <a:rPr lang="ko-KR" altLang="en-US" b="1" dirty="0">
                <a:solidFill>
                  <a:srgbClr val="7030A0"/>
                </a:solidFill>
              </a:rPr>
              <a:t>폴더 및 장치 등의 사용을 제한하여 </a:t>
            </a:r>
            <a:endParaRPr lang="en-US" altLang="ko-KR" b="1" dirty="0">
              <a:solidFill>
                <a:srgbClr val="7030A0"/>
              </a:solidFill>
            </a:endParaRPr>
          </a:p>
          <a:p>
            <a:pPr algn="ctr">
              <a:lnSpc>
                <a:spcPct val="150000"/>
              </a:lnSpc>
            </a:pPr>
            <a:r>
              <a:rPr lang="ko-KR" altLang="en-US" b="1" dirty="0">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보안의 요소</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보안의 요소</a:t>
            </a:r>
            <a:endParaRPr lang="en-US" altLang="ko-KR" sz="2400" b="1" dirty="0">
              <a:solidFill>
                <a:srgbClr val="7030A0"/>
              </a:solidFill>
            </a:endParaRPr>
          </a:p>
          <a:p>
            <a:pPr algn="ctr">
              <a:lnSpc>
                <a:spcPct val="150000"/>
              </a:lnSpc>
            </a:pP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계정과 패스워드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세션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접근제어</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권한관리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로그관리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계정과 패스워드 관리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계정과 패스워드 관리</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적절한 권한을 가진 사용자를 식별하기 위한</a:t>
            </a:r>
            <a:endParaRPr lang="en-US" altLang="ko-KR" b="1" dirty="0">
              <a:solidFill>
                <a:srgbClr val="7030A0"/>
              </a:solidFill>
            </a:endParaRPr>
          </a:p>
          <a:p>
            <a:pPr algn="ctr">
              <a:lnSpc>
                <a:spcPct val="150000"/>
              </a:lnSpc>
            </a:pPr>
            <a:r>
              <a:rPr lang="ko-KR" altLang="en-US" b="1" dirty="0">
                <a:solidFill>
                  <a:srgbClr val="7030A0"/>
                </a:solidFill>
              </a:rPr>
              <a:t>가장 기본적인 인증 수단</a:t>
            </a:r>
            <a:endParaRPr lang="en-US" altLang="ko-KR" b="1" dirty="0">
              <a:solidFill>
                <a:srgbClr val="7030A0"/>
              </a:solidFill>
            </a:endParaRP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신분증 </a:t>
            </a:r>
            <a:r>
              <a:rPr lang="en-US" altLang="ko-KR" b="1" dirty="0">
                <a:solidFill>
                  <a:srgbClr val="7030A0"/>
                </a:solidFill>
              </a:rPr>
              <a:t>or</a:t>
            </a:r>
            <a:r>
              <a:rPr lang="ko-KR" altLang="en-US" b="1" dirty="0">
                <a:solidFill>
                  <a:srgbClr val="7030A0"/>
                </a:solidFill>
              </a:rPr>
              <a:t> 공문서 같은 역할을 한다</a:t>
            </a:r>
            <a:r>
              <a:rPr lang="en-US" altLang="ko-KR" b="1" dirty="0">
                <a:solidFill>
                  <a:srgbClr val="7030A0"/>
                </a:solidFill>
              </a:rPr>
              <a:t>.</a:t>
            </a:r>
            <a:endParaRPr lang="ko-KR" altLang="en-US" b="1" dirty="0">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273746377"/>
              </p:ext>
            </p:extLst>
          </p:nvPr>
        </p:nvGraphicFramePr>
        <p:xfrm>
          <a:off x="1737342" y="1822744"/>
          <a:ext cx="8520894" cy="4087552"/>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4095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/var/log/secure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 telnet, </a:t>
                      </a:r>
                      <a:r>
                        <a:rPr lang="en-US" altLang="ko-KR" sz="1000" kern="0" spc="0" dirty="0" err="1">
                          <a:solidFill>
                            <a:srgbClr val="000000"/>
                          </a:solidFill>
                          <a:effectLst/>
                          <a:latin typeface="함초롬바탕" panose="02030604000101010101" pitchFamily="18" charset="-127"/>
                        </a:rPr>
                        <a:t>ssh</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접속에 대한 유저 로그인 인증 기록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dmesg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시스템에 의해 기록되는 로그</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/var/log/message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syslog</a:t>
                      </a:r>
                      <a:r>
                        <a:rPr lang="ko-KR" altLang="en-US" sz="1000" kern="0" spc="0" dirty="0">
                          <a:solidFill>
                            <a:srgbClr val="000000"/>
                          </a:solidFill>
                          <a:effectLst/>
                          <a:latin typeface="함초롬바탕" panose="02030604000101010101" pitchFamily="18" charset="-127"/>
                        </a:rPr>
                        <a:t>에 의한 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설정</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장치 정보의 전체적인 로그를 기록합니다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815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/var/run/</a:t>
                      </a:r>
                      <a:r>
                        <a:rPr lang="en-US" altLang="ko-KR" sz="1000" kern="0" spc="0" dirty="0" err="1">
                          <a:solidFill>
                            <a:srgbClr val="000000"/>
                          </a:solidFill>
                          <a:effectLst/>
                          <a:latin typeface="함초롬바탕" panose="02030604000101010101" pitchFamily="18" charset="-127"/>
                        </a:rPr>
                        <a:t>utmp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lvl="0" indent="-171450" algn="l" defTabSz="914400" rtl="0" eaLnBrk="1" fontAlgn="base" latinLnBrk="0" hangingPunct="1">
                        <a:lnSpc>
                          <a:spcPct val="160000"/>
                        </a:lnSpc>
                        <a:spcBef>
                          <a:spcPts val="0"/>
                        </a:spcBef>
                        <a:spcAft>
                          <a:spcPts val="0"/>
                        </a:spcAft>
                        <a:buClrTx/>
                        <a:buSzTx/>
                        <a:buFontTx/>
                        <a:buChar char="-"/>
                        <a:tabLst/>
                        <a:defRPr/>
                      </a:pPr>
                      <a:r>
                        <a:rPr lang="ko-KR" altLang="en-US" sz="1000" kern="0" spc="0" dirty="0">
                          <a:solidFill>
                            <a:srgbClr val="000000"/>
                          </a:solidFill>
                          <a:effectLst/>
                          <a:latin typeface="함초롬바탕" panose="02030604000101010101" pitchFamily="18" charset="-127"/>
                        </a:rPr>
                        <a:t>현재 시스템에 로그인한 각 사용자의 상태를 저장하는 파일 바이너리 파일로 되어 있습니다</a:t>
                      </a:r>
                      <a:r>
                        <a:rPr lang="en-US" altLang="ko-KR" sz="1000" kern="0" spc="0" dirty="0">
                          <a:solidFill>
                            <a:srgbClr val="000000"/>
                          </a:solidFill>
                          <a:effectLst/>
                          <a:latin typeface="함초롬바탕" panose="020306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w,who,users,finger</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등으로 내용을 볼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15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wtmp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로그아웃</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시스템의 재부팅에 대한 정보가 담겨있습니다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a:solidFill>
                            <a:srgbClr val="000000"/>
                          </a:solidFill>
                          <a:effectLst/>
                          <a:latin typeface="함초롬바탕" panose="02030604000101010101" pitchFamily="18" charset="-127"/>
                        </a:rPr>
                        <a:t>last </a:t>
                      </a:r>
                      <a:r>
                        <a:rPr lang="ko-KR" altLang="en-US" sz="1000" kern="0" spc="0" dirty="0">
                          <a:solidFill>
                            <a:srgbClr val="000000"/>
                          </a:solidFill>
                          <a:effectLst/>
                          <a:latin typeface="함초롬바탕" panose="02030604000101010101" pitchFamily="18" charset="-127"/>
                        </a:rPr>
                        <a:t>명령어로 내용을 확인 할 수 있습니다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lastlog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계정사용자들이 마지막으로 로그인한 정보</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err="1">
                          <a:solidFill>
                            <a:srgbClr val="000000"/>
                          </a:solidFill>
                          <a:effectLst/>
                          <a:latin typeface="함초롬바탕" panose="02030604000101010101" pitchFamily="18" charset="-127"/>
                        </a:rPr>
                        <a:t>lastlog</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52949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/var/log/boot.log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서비스 </a:t>
                      </a:r>
                      <a:r>
                        <a:rPr lang="ko-KR" altLang="en-US" sz="1000" kern="0" spc="0" dirty="0" err="1">
                          <a:solidFill>
                            <a:srgbClr val="000000"/>
                          </a:solidFill>
                          <a:effectLst/>
                          <a:latin typeface="함초롬바탕" panose="02030604000101010101" pitchFamily="18" charset="-127"/>
                        </a:rPr>
                        <a:t>데몬들의</a:t>
                      </a:r>
                      <a:r>
                        <a:rPr lang="ko-KR" altLang="en-US" sz="1000" kern="0" spc="0" dirty="0">
                          <a:solidFill>
                            <a:srgbClr val="000000"/>
                          </a:solidFill>
                          <a:effectLst/>
                          <a:latin typeface="함초롬바탕" panose="02030604000101010101" pitchFamily="18" charset="-127"/>
                        </a:rPr>
                        <a:t> 실행 상태를 기록하는 로그이다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713605"/>
                  </a:ext>
                </a:extLst>
              </a:tr>
            </a:tbl>
          </a:graphicData>
        </a:graphic>
      </p:graphicFrame>
    </p:spTree>
    <p:extLst>
      <p:ext uri="{BB962C8B-B14F-4D97-AF65-F5344CB8AC3E}">
        <p14:creationId xmlns:p14="http://schemas.microsoft.com/office/powerpoint/2010/main" val="14305164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381118039"/>
              </p:ext>
            </p:extLst>
          </p:nvPr>
        </p:nvGraphicFramePr>
        <p:xfrm>
          <a:off x="1737342" y="1822745"/>
          <a:ext cx="8520894" cy="4487219"/>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334165">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97974">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cron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cron</a:t>
                      </a:r>
                      <a:r>
                        <a:rPr lang="ko-KR" altLang="en-US" sz="1000" kern="0" spc="0" dirty="0">
                          <a:solidFill>
                            <a:srgbClr val="000000"/>
                          </a:solidFill>
                          <a:effectLst/>
                          <a:latin typeface="함초롬바탕" panose="02030604000101010101" pitchFamily="18" charset="-127"/>
                        </a:rPr>
                        <a:t>에 예약한 작업이 정상적으로 실행되었는지에 관한 로그를 기록한 파일</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xferlog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a:solidFill>
                            <a:srgbClr val="000000"/>
                          </a:solidFill>
                          <a:effectLst/>
                          <a:latin typeface="함초롬바탕" panose="02030604000101010101" pitchFamily="18" charset="-127"/>
                        </a:rPr>
                        <a:t>FTP</a:t>
                      </a:r>
                      <a:r>
                        <a:rPr lang="ko-KR" altLang="en-US" sz="1000" kern="0" spc="0" dirty="0">
                          <a:solidFill>
                            <a:srgbClr val="000000"/>
                          </a:solidFill>
                          <a:effectLst/>
                          <a:latin typeface="함초롬바탕" panose="02030604000101010101" pitchFamily="18" charset="-127"/>
                        </a:rPr>
                        <a:t>서버의 데이터 전송에 관련된 로그 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파일의 송수신모드</a:t>
                      </a:r>
                      <a:r>
                        <a:rPr lang="en-US" altLang="ko-KR" sz="1000" kern="0" spc="0" dirty="0">
                          <a:solidFill>
                            <a:srgbClr val="000000"/>
                          </a:solidFill>
                          <a:effectLst/>
                          <a:latin typeface="함초롬바탕" panose="02030604000101010101" pitchFamily="18" charset="-127"/>
                        </a:rPr>
                        <a:t>(a:</a:t>
                      </a:r>
                      <a:r>
                        <a:rPr lang="ko-KR" altLang="en-US" sz="1000" kern="0" spc="0" dirty="0">
                          <a:solidFill>
                            <a:srgbClr val="000000"/>
                          </a:solidFill>
                          <a:effectLst/>
                          <a:latin typeface="함초롬바탕" panose="02030604000101010101" pitchFamily="18" charset="-127"/>
                        </a:rPr>
                        <a:t>아스키파일</a:t>
                      </a:r>
                      <a:r>
                        <a:rPr lang="en-US" altLang="ko-KR" sz="1000" kern="0" spc="0" dirty="0">
                          <a:solidFill>
                            <a:srgbClr val="000000"/>
                          </a:solidFill>
                          <a:effectLst/>
                          <a:latin typeface="함초롬바탕" panose="02030604000101010101" pitchFamily="18" charset="-127"/>
                        </a:rPr>
                        <a:t>, b:</a:t>
                      </a:r>
                      <a:r>
                        <a:rPr lang="ko-KR" altLang="en-US" sz="1000" kern="0" spc="0" dirty="0">
                          <a:solidFill>
                            <a:srgbClr val="000000"/>
                          </a:solidFill>
                          <a:effectLst/>
                          <a:latin typeface="함초롬바탕" panose="02030604000101010101" pitchFamily="18" charset="-127"/>
                        </a:rPr>
                        <a:t>바이너리파일</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특수행위 플래그</a:t>
                      </a:r>
                      <a:r>
                        <a:rPr lang="en-US" altLang="ko-KR" sz="1000" kern="0" spc="0" dirty="0">
                          <a:solidFill>
                            <a:srgbClr val="000000"/>
                          </a:solidFill>
                          <a:effectLst/>
                          <a:latin typeface="함초롬바탕" panose="02030604000101010101" pitchFamily="18" charset="-127"/>
                        </a:rPr>
                        <a:t>(C:</a:t>
                      </a:r>
                      <a:r>
                        <a:rPr lang="ko-KR" altLang="en-US" sz="1000" kern="0" spc="0" dirty="0">
                          <a:solidFill>
                            <a:srgbClr val="000000"/>
                          </a:solidFill>
                          <a:effectLst/>
                          <a:latin typeface="함초롬바탕" panose="02030604000101010101" pitchFamily="18" charset="-127"/>
                        </a:rPr>
                        <a:t>압축</a:t>
                      </a:r>
                      <a:r>
                        <a:rPr lang="en-US" altLang="ko-KR" sz="1000" kern="0" spc="0" dirty="0">
                          <a:solidFill>
                            <a:srgbClr val="000000"/>
                          </a:solidFill>
                          <a:effectLst/>
                          <a:latin typeface="함초롬바탕" panose="02030604000101010101" pitchFamily="18" charset="-127"/>
                        </a:rPr>
                        <a:t>, U:</a:t>
                      </a:r>
                      <a:r>
                        <a:rPr lang="ko-KR" altLang="en-US" sz="1000" kern="0" spc="0" dirty="0" err="1">
                          <a:solidFill>
                            <a:srgbClr val="000000"/>
                          </a:solidFill>
                          <a:effectLst/>
                          <a:latin typeface="함초롬바탕" panose="02030604000101010101" pitchFamily="18" charset="-127"/>
                        </a:rPr>
                        <a:t>비압축</a:t>
                      </a:r>
                      <a:r>
                        <a:rPr lang="en-US" altLang="ko-KR" sz="1000" kern="0" spc="0" dirty="0">
                          <a:solidFill>
                            <a:srgbClr val="000000"/>
                          </a:solidFill>
                          <a:effectLst/>
                          <a:latin typeface="함초롬바탕" panose="02030604000101010101" pitchFamily="18" charset="-127"/>
                        </a:rPr>
                        <a:t>, T:tar archive),</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전송방향</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o:out</a:t>
                      </a:r>
                      <a:r>
                        <a:rPr lang="en-US" altLang="ko-KR" sz="1000" kern="0" spc="0" dirty="0">
                          <a:solidFill>
                            <a:srgbClr val="000000"/>
                          </a:solidFill>
                          <a:effectLst/>
                          <a:latin typeface="함초롬바탕" panose="02030604000101010101" pitchFamily="18" charset="-127"/>
                        </a:rPr>
                        <a:t> going, i:ingoing), </a:t>
                      </a:r>
                      <a:r>
                        <a:rPr lang="ko-KR" altLang="en-US" sz="1000" kern="0" spc="0" dirty="0">
                          <a:solidFill>
                            <a:srgbClr val="000000"/>
                          </a:solidFill>
                          <a:effectLst/>
                          <a:latin typeface="함초롬바탕" panose="02030604000101010101" pitchFamily="18" charset="-127"/>
                        </a:rPr>
                        <a:t>로그인한 사용자의 종류</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a:anonymous</a:t>
                      </a:r>
                      <a:r>
                        <a:rPr lang="en-US" altLang="ko-KR" sz="1000" kern="0" spc="0" dirty="0">
                          <a:solidFill>
                            <a:srgbClr val="000000"/>
                          </a:solidFill>
                          <a:effectLst/>
                          <a:latin typeface="함초롬바탕" panose="02030604000101010101" pitchFamily="18" charset="-127"/>
                        </a:rPr>
                        <a:t>, g:guest,r:</a:t>
                      </a:r>
                      <a:r>
                        <a:rPr lang="ko-KR" altLang="en-US" sz="1000" kern="0" spc="0" dirty="0" err="1">
                          <a:solidFill>
                            <a:srgbClr val="000000"/>
                          </a:solidFill>
                          <a:effectLst/>
                          <a:latin typeface="함초롬바탕" panose="02030604000101010101" pitchFamily="18" charset="-127"/>
                        </a:rPr>
                        <a:t>패스워드인증된사용자</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490680"/>
                  </a:ext>
                </a:extLst>
              </a:tr>
              <a:tr h="66396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/var/log/anaconda.log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설치시</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install </a:t>
                      </a:r>
                      <a:r>
                        <a:rPr lang="ko-KR" altLang="en-US" sz="1000" kern="0" spc="0" dirty="0">
                          <a:solidFill>
                            <a:srgbClr val="000000"/>
                          </a:solidFill>
                          <a:effectLst/>
                          <a:latin typeface="함초롬바탕" panose="02030604000101010101" pitchFamily="18" charset="-127"/>
                        </a:rPr>
                        <a:t>된 패키지나 과정에 대한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645204"/>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sulog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err="1">
                          <a:solidFill>
                            <a:srgbClr val="000000"/>
                          </a:solidFill>
                          <a:effectLst/>
                          <a:latin typeface="함초롬바탕" panose="02030604000101010101" pitchFamily="18" charset="-127"/>
                        </a:rPr>
                        <a:t>su</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명령어를 통한 관리자 권한을 사용한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만약 </a:t>
                      </a:r>
                      <a:r>
                        <a:rPr lang="en-US" altLang="ko-KR" sz="1000" kern="0" spc="0" dirty="0">
                          <a:solidFill>
                            <a:srgbClr val="000000"/>
                          </a:solidFill>
                          <a:effectLst/>
                          <a:latin typeface="함초롬바탕" panose="02030604000101010101" pitchFamily="18" charset="-127"/>
                        </a:rPr>
                        <a:t>/</a:t>
                      </a:r>
                      <a:r>
                        <a:rPr lang="en-US" sz="1000" kern="0" spc="0" dirty="0">
                          <a:solidFill>
                            <a:srgbClr val="000000"/>
                          </a:solidFill>
                          <a:effectLst/>
                          <a:latin typeface="함초롬바탕" panose="02030604000101010101" pitchFamily="18" charset="-127"/>
                        </a:rPr>
                        <a:t>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파일이 없다면 </a:t>
                      </a:r>
                      <a:r>
                        <a:rPr lang="en-US" sz="1000" kern="0" spc="0" dirty="0">
                          <a:solidFill>
                            <a:srgbClr val="000000"/>
                          </a:solidFill>
                          <a:effectLst/>
                          <a:latin typeface="함초롬바탕" panose="02030604000101010101" pitchFamily="18" charset="-127"/>
                        </a:rPr>
                        <a:t>vi /</a:t>
                      </a:r>
                      <a:r>
                        <a:rPr lang="en-US" sz="1000" kern="0" spc="0" dirty="0" err="1">
                          <a:solidFill>
                            <a:srgbClr val="000000"/>
                          </a:solidFill>
                          <a:effectLst/>
                          <a:latin typeface="함초롬바탕" panose="02030604000101010101" pitchFamily="18" charset="-127"/>
                        </a:rPr>
                        <a:t>etc</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syslog.conf</a:t>
                      </a:r>
                      <a:r>
                        <a:rPr lang="en-US" sz="1000" kern="0" spc="0" dirty="0">
                          <a:solidFill>
                            <a:srgbClr val="000000"/>
                          </a:solidFill>
                          <a:effectLst/>
                          <a:latin typeface="함초롬바탕" panose="02030604000101010101" pitchFamily="18" charset="-127"/>
                        </a:rPr>
                        <a:t> -&gt; authpriv.info /var/log/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설정변경후</a:t>
                      </a:r>
                      <a:endParaRPr lang="en-US" altLang="ko-KR" sz="1000" kern="0" spc="0" dirty="0">
                        <a:solidFill>
                          <a:srgbClr val="000000"/>
                        </a:solidFill>
                        <a:effectLst/>
                        <a:latin typeface="함초롬바탕" panose="02030604000101010101" pitchFamily="18" charset="-127"/>
                      </a:endParaRP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etc</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init.d</a:t>
                      </a:r>
                      <a:r>
                        <a:rPr lang="en-US" altLang="ko-KR" sz="1000" kern="0" spc="0" dirty="0">
                          <a:solidFill>
                            <a:srgbClr val="000000"/>
                          </a:solidFill>
                          <a:effectLst/>
                          <a:latin typeface="함초롬바탕" panose="02030604000101010101" pitchFamily="18" charset="-127"/>
                        </a:rPr>
                        <a:t>/syslog reload </a:t>
                      </a:r>
                      <a:r>
                        <a:rPr lang="ko-KR" altLang="en-US" sz="1000" kern="0" spc="0" dirty="0">
                          <a:solidFill>
                            <a:srgbClr val="000000"/>
                          </a:solidFill>
                          <a:effectLst/>
                          <a:latin typeface="함초롬바탕" panose="02030604000101010101" pitchFamily="18" charset="-127"/>
                        </a:rPr>
                        <a:t>명령으로 </a:t>
                      </a:r>
                      <a:r>
                        <a:rPr lang="en-US" altLang="ko-KR" sz="1000" kern="0" spc="0" dirty="0">
                          <a:solidFill>
                            <a:srgbClr val="000000"/>
                          </a:solidFill>
                          <a:effectLst/>
                          <a:latin typeface="함초롬바탕" panose="02030604000101010101" pitchFamily="18" charset="-127"/>
                        </a:rPr>
                        <a:t>syslog</a:t>
                      </a:r>
                      <a:r>
                        <a:rPr lang="ko-KR" altLang="en-US" sz="1000" kern="0" spc="0" dirty="0">
                          <a:solidFill>
                            <a:srgbClr val="000000"/>
                          </a:solidFill>
                          <a:effectLst/>
                          <a:latin typeface="함초롬바탕" panose="02030604000101010101" pitchFamily="18" charset="-127"/>
                        </a:rPr>
                        <a:t>가 설정파일을 다시 읽게 합니다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612002"/>
                  </a:ext>
                </a:extLst>
              </a:tr>
              <a:tr h="66505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a:t>
                      </a:r>
                      <a:r>
                        <a:rPr lang="en-US" altLang="ko-KR" sz="1000" kern="0" spc="0" dirty="0" err="1">
                          <a:solidFill>
                            <a:srgbClr val="000000"/>
                          </a:solidFill>
                          <a:effectLst/>
                          <a:latin typeface="함초롬바탕" panose="02030604000101010101" pitchFamily="18" charset="-127"/>
                        </a:rPr>
                        <a:t>bash_history</a:t>
                      </a:r>
                      <a:r>
                        <a:rPr lang="en-US" altLang="ko-KR" sz="1000" kern="0" spc="0" dirty="0">
                          <a:solidFill>
                            <a:srgbClr val="000000"/>
                          </a:solidFill>
                          <a:effectLst/>
                          <a:latin typeface="함초롬바탕" panose="020306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 </a:t>
                      </a:r>
                      <a:r>
                        <a:rPr lang="ko-KR" altLang="en-US" sz="1000" kern="0" spc="0" dirty="0">
                          <a:solidFill>
                            <a:srgbClr val="000000"/>
                          </a:solidFill>
                          <a:effectLst/>
                          <a:latin typeface="함초롬바탕" panose="02030604000101010101" pitchFamily="18" charset="-127"/>
                        </a:rPr>
                        <a:t>유저의 경우</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입력한 </a:t>
                      </a:r>
                      <a:r>
                        <a:rPr lang="ko-KR" altLang="en-US" sz="1000" kern="0" spc="0" dirty="0" err="1">
                          <a:solidFill>
                            <a:srgbClr val="000000"/>
                          </a:solidFill>
                          <a:effectLst/>
                          <a:latin typeface="함초롬바탕" panose="02030604000101010101" pitchFamily="18" charset="-127"/>
                        </a:rPr>
                        <a:t>실행명령어</a:t>
                      </a:r>
                      <a:r>
                        <a:rPr lang="ko-KR" altLang="en-US" sz="1000" kern="0" spc="0" dirty="0">
                          <a:solidFill>
                            <a:srgbClr val="000000"/>
                          </a:solidFill>
                          <a:effectLst/>
                          <a:latin typeface="함초롬바탕" panose="02030604000101010101" pitchFamily="18" charset="-127"/>
                        </a:rPr>
                        <a:t> 목록이 저장되는 로그입니다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history </a:t>
                      </a:r>
                      <a:r>
                        <a:rPr lang="ko-KR" altLang="en-US" sz="1000" kern="0" spc="0" dirty="0" err="1">
                          <a:solidFill>
                            <a:srgbClr val="000000"/>
                          </a:solidFill>
                          <a:effectLst/>
                          <a:latin typeface="함초롬바탕" panose="02030604000101010101" pitchFamily="18" charset="-127"/>
                        </a:rPr>
                        <a:t>명렁어로</a:t>
                      </a:r>
                      <a:r>
                        <a:rPr lang="ko-KR" altLang="en-US" sz="1000" kern="0" spc="0" dirty="0">
                          <a:solidFill>
                            <a:srgbClr val="000000"/>
                          </a:solidFill>
                          <a:effectLst/>
                          <a:latin typeface="함초롬바탕" panose="02030604000101010101" pitchFamily="18" charset="-127"/>
                        </a:rPr>
                        <a:t> 내용을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33416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btmp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실패한 로그인 시도를 기록하는 로그입니다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파일이며 </a:t>
                      </a:r>
                      <a:r>
                        <a:rPr lang="en-US" altLang="ko-KR" sz="1000" kern="0" spc="0" dirty="0" err="1">
                          <a:solidFill>
                            <a:srgbClr val="000000"/>
                          </a:solidFill>
                          <a:effectLst/>
                          <a:latin typeface="함초롬바탕" panose="02030604000101010101" pitchFamily="18" charset="-127"/>
                        </a:rPr>
                        <a:t>lastb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9419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241" y="3645770"/>
            <a:ext cx="233362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98" y="2425896"/>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672"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100 </a:t>
            </a:r>
            <a:r>
              <a:rPr lang="ko-KR" altLang="en-US" b="1" dirty="0"/>
              <a:t>만큼 사랑해</a:t>
            </a:r>
            <a:r>
              <a:rPr lang="en-US" altLang="ko-KR" b="1" dirty="0"/>
              <a:t>.</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673172"/>
            <a:ext cx="2643398" cy="972598"/>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난 </a:t>
            </a:r>
            <a:r>
              <a:rPr lang="en-US" altLang="ko-KR" b="1" dirty="0"/>
              <a:t>(70 – </a:t>
            </a:r>
            <a:r>
              <a:rPr lang="ko-KR" altLang="en-US" b="1" dirty="0"/>
              <a:t>몸무게</a:t>
            </a:r>
            <a:r>
              <a:rPr lang="en-US" altLang="ko-KR" b="1" dirty="0"/>
              <a:t>)</a:t>
            </a:r>
            <a:r>
              <a:rPr lang="ko-KR" altLang="en-US" b="1" dirty="0"/>
              <a:t> </a:t>
            </a:r>
            <a:r>
              <a:rPr lang="en-US" altLang="ko-KR" b="1" dirty="0"/>
              <a:t>/ 13</a:t>
            </a:r>
          </a:p>
          <a:p>
            <a:pPr algn="ctr"/>
            <a:r>
              <a:rPr lang="en-US" altLang="ko-KR" b="1" dirty="0"/>
              <a:t> </a:t>
            </a:r>
            <a:r>
              <a:rPr lang="ko-KR" altLang="en-US" b="1" dirty="0"/>
              <a:t>만큼 사랑해</a:t>
            </a:r>
            <a:r>
              <a:rPr lang="en-US" altLang="ko-KR" b="1" dirty="0"/>
              <a:t>.</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7951" y="1969165"/>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645770"/>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 </a:t>
            </a:r>
            <a:r>
              <a:rPr lang="en-US" altLang="ko-KR" b="1" dirty="0"/>
              <a:t>100 - 3058 </a:t>
            </a:r>
            <a:endParaRPr lang="ko-KR" altLang="en-US" b="1" dirty="0"/>
          </a:p>
        </p:txBody>
      </p:sp>
      <p:sp>
        <p:nvSpPr>
          <p:cNvPr id="11" name="TextBox 10">
            <a:extLst>
              <a:ext uri="{FF2B5EF4-FFF2-40B4-BE49-F238E27FC236}">
                <a16:creationId xmlns:a16="http://schemas.microsoft.com/office/drawing/2014/main" id="{519C2B79-3073-4430-9E9D-90253A5F30C5}"/>
              </a:ext>
            </a:extLst>
          </p:cNvPr>
          <p:cNvSpPr txBox="1"/>
          <p:nvPr/>
        </p:nvSpPr>
        <p:spPr>
          <a:xfrm>
            <a:off x="507020" y="1766233"/>
            <a:ext cx="788300" cy="369332"/>
          </a:xfrm>
          <a:prstGeom prst="rect">
            <a:avLst/>
          </a:prstGeom>
          <a:noFill/>
        </p:spPr>
        <p:txBody>
          <a:bodyPr wrap="square" rtlCol="0">
            <a:spAutoFit/>
          </a:bodyPr>
          <a:lstStyle/>
          <a:p>
            <a:r>
              <a:rPr lang="ko-KR" altLang="en-US" dirty="0"/>
              <a:t>숫자</a:t>
            </a:r>
          </a:p>
        </p:txBody>
      </p:sp>
      <p:sp>
        <p:nvSpPr>
          <p:cNvPr id="20" name="TextBox 19">
            <a:extLst>
              <a:ext uri="{FF2B5EF4-FFF2-40B4-BE49-F238E27FC236}">
                <a16:creationId xmlns:a16="http://schemas.microsoft.com/office/drawing/2014/main" id="{AA8607C0-93B5-4FB9-9A46-5ACC2CFE7C94}"/>
              </a:ext>
            </a:extLst>
          </p:cNvPr>
          <p:cNvSpPr txBox="1"/>
          <p:nvPr/>
        </p:nvSpPr>
        <p:spPr>
          <a:xfrm>
            <a:off x="4678042" y="2181683"/>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2097599" y="3125925"/>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1945672" y="1785912"/>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p:nvPr/>
        </p:nvCxnSpPr>
        <p:spPr>
          <a:xfrm>
            <a:off x="838199" y="2035995"/>
            <a:ext cx="213766" cy="372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872134" y="2107459"/>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855221" y="2548992"/>
            <a:ext cx="126027" cy="29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a:off x="2362411" y="3474567"/>
            <a:ext cx="0" cy="26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3010"/>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실습 도구</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vi </a:t>
                      </a:r>
                      <a:r>
                        <a:rPr lang="ko-KR" altLang="en-US" sz="900" kern="0" spc="0" dirty="0">
                          <a:solidFill>
                            <a:srgbClr val="000000"/>
                          </a:solidFill>
                          <a:effectLst/>
                          <a:latin typeface="휴먼명조"/>
                          <a:ea typeface="휴먼명조"/>
                        </a:rPr>
                        <a:t>편집기</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wireshark</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objdump</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gdb</a:t>
                      </a:r>
                      <a:r>
                        <a:rPr lang="en-US" altLang="ko-KR" sz="900" kern="0" spc="0" dirty="0">
                          <a:solidFill>
                            <a:srgbClr val="000000"/>
                          </a:solidFill>
                          <a:effectLst/>
                          <a:latin typeface="휴먼명조"/>
                          <a:ea typeface="휴먼명조"/>
                        </a:rPr>
                        <a:t>, python</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Intro</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242EE190-AFAE-4D86-9B09-1F59607B0160}"/>
              </a:ext>
            </a:extLst>
          </p:cNvPr>
          <p:cNvPicPr>
            <a:picLocks noChangeAspect="1"/>
          </p:cNvPicPr>
          <p:nvPr/>
        </p:nvPicPr>
        <p:blipFill>
          <a:blip r:embed="rId3"/>
          <a:stretch>
            <a:fillRect/>
          </a:stretch>
        </p:blipFill>
        <p:spPr>
          <a:xfrm>
            <a:off x="1152939" y="1933191"/>
            <a:ext cx="7258050" cy="1057275"/>
          </a:xfrm>
          <a:prstGeom prst="rect">
            <a:avLst/>
          </a:prstGeom>
        </p:spPr>
      </p:pic>
      <p:sp>
        <p:nvSpPr>
          <p:cNvPr id="8" name="TextBox 7">
            <a:extLst>
              <a:ext uri="{FF2B5EF4-FFF2-40B4-BE49-F238E27FC236}">
                <a16:creationId xmlns:a16="http://schemas.microsoft.com/office/drawing/2014/main" id="{71627300-8D1E-4A72-A335-56BB869301AD}"/>
              </a:ext>
            </a:extLst>
          </p:cNvPr>
          <p:cNvSpPr txBox="1"/>
          <p:nvPr/>
        </p:nvSpPr>
        <p:spPr>
          <a:xfrm>
            <a:off x="1152939" y="3184277"/>
            <a:ext cx="10200861" cy="3308598"/>
          </a:xfrm>
          <a:prstGeom prst="rect">
            <a:avLst/>
          </a:prstGeom>
          <a:noFill/>
        </p:spPr>
        <p:txBody>
          <a:bodyPr wrap="square" rtlCol="0">
            <a:spAutoFit/>
          </a:bodyPr>
          <a:lstStyle/>
          <a:p>
            <a:r>
              <a:rPr lang="en-US" altLang="ko-KR" sz="1100" b="0" i="0" dirty="0">
                <a:solidFill>
                  <a:srgbClr val="000000"/>
                </a:solidFill>
                <a:effectLst/>
                <a:latin typeface="HelveticaNeue-Regular"/>
              </a:rPr>
              <a:t>JTBC</a:t>
            </a:r>
            <a:r>
              <a:rPr lang="ko-KR" altLang="en-US" sz="1100" b="0" i="0" dirty="0">
                <a:solidFill>
                  <a:srgbClr val="000000"/>
                </a:solidFill>
                <a:effectLst/>
                <a:latin typeface="HelveticaNeue-Regular"/>
              </a:rPr>
              <a:t>가 입수한 국방부 내부 문건입니다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"PC </a:t>
            </a: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 </a:t>
            </a:r>
            <a:r>
              <a:rPr lang="ko-KR" altLang="en-US" sz="1100" b="0" i="0" dirty="0">
                <a:solidFill>
                  <a:srgbClr val="000000"/>
                </a:solidFill>
                <a:effectLst/>
                <a:latin typeface="HelveticaNeue-Regular"/>
              </a:rPr>
              <a:t>시험 결과</a:t>
            </a:r>
            <a:r>
              <a:rPr lang="en-US" altLang="ko-KR" sz="1100" b="0" i="0" dirty="0">
                <a:solidFill>
                  <a:srgbClr val="000000"/>
                </a:solidFill>
                <a:effectLst/>
                <a:latin typeface="HelveticaNeue-Regular"/>
              </a:rPr>
              <a:t>, </a:t>
            </a:r>
            <a:r>
              <a:rPr lang="ko-KR" altLang="en-US" sz="1100" b="0" i="0" dirty="0" err="1">
                <a:solidFill>
                  <a:srgbClr val="000000"/>
                </a:solidFill>
                <a:effectLst/>
                <a:latin typeface="HelveticaNeue-Regular"/>
              </a:rPr>
              <a:t>평문</a:t>
            </a:r>
            <a:r>
              <a:rPr lang="ko-KR" altLang="en-US" sz="1100" b="0" i="0" dirty="0">
                <a:solidFill>
                  <a:srgbClr val="000000"/>
                </a:solidFill>
                <a:effectLst/>
                <a:latin typeface="HelveticaNeue-Regular"/>
              </a:rPr>
              <a:t> 통신 가능성이 일부 식별됐다</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고 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군사기밀을 암호로 바꿔주는 장비가 제구실을 못하고 있다는 뜻입니다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해킹 위험이 클 수밖에 없습니다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a:t>
            </a:r>
            <a:r>
              <a:rPr lang="ko-KR" altLang="en-US" sz="1100" b="0" i="0" dirty="0">
                <a:solidFill>
                  <a:srgbClr val="000000"/>
                </a:solidFill>
                <a:effectLst/>
                <a:latin typeface="HelveticaNeue-Regular"/>
              </a:rPr>
              <a:t>는 육</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해</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공군 대다수 보안 </a:t>
            </a:r>
            <a:r>
              <a:rPr lang="en-US" altLang="ko-KR" sz="1100" b="0" i="0" dirty="0">
                <a:solidFill>
                  <a:srgbClr val="000000"/>
                </a:solidFill>
                <a:effectLst/>
                <a:latin typeface="HelveticaNeue-Regular"/>
              </a:rPr>
              <a:t>PC</a:t>
            </a:r>
            <a:r>
              <a:rPr lang="ko-KR" altLang="en-US" sz="1100" b="0" i="0" dirty="0">
                <a:solidFill>
                  <a:srgbClr val="000000"/>
                </a:solidFill>
                <a:effectLst/>
                <a:latin typeface="HelveticaNeue-Regular"/>
              </a:rPr>
              <a:t>에 장착돼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또 다른 국방부 문건에도 오류 가능성이 언급돼 있습니다</a:t>
            </a:r>
            <a:r>
              <a:rPr lang="en-US" altLang="ko-KR" sz="1100" b="0" i="0" dirty="0">
                <a:solidFill>
                  <a:srgbClr val="000000"/>
                </a:solidFill>
                <a:effectLst/>
                <a:latin typeface="HelveticaNeue-Regular"/>
              </a:rPr>
              <a:t>.</a:t>
            </a:r>
          </a:p>
          <a:p>
            <a:endParaRPr lang="en-US" altLang="ko-KR" sz="1100" b="0" i="0" dirty="0">
              <a:solidFill>
                <a:srgbClr val="000000"/>
              </a:solidFill>
              <a:effectLst/>
              <a:latin typeface="HelveticaNeue-Regular"/>
            </a:endParaRPr>
          </a:p>
          <a:p>
            <a:r>
              <a:rPr lang="ko-KR" altLang="en-US" sz="1100" b="0" i="0" dirty="0">
                <a:solidFill>
                  <a:srgbClr val="000000"/>
                </a:solidFill>
                <a:effectLst/>
                <a:latin typeface="HelveticaNeue-Regular"/>
              </a:rPr>
              <a:t>이런 결함들이 발견돼 국방부에 보고됐지만</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묵살됐다는 군 핵심 관계자의 증언도 나왔습니다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그때도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결함이 발견돼</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건의가 됐었고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그런데 크게 이슈화가 되지 않았고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국방부 보고 자리에도 올라갔지만 묻히는 걸로 갔죠</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자칫 군 </a:t>
            </a:r>
            <a:r>
              <a:rPr lang="ko-KR" altLang="en-US" sz="1100" b="0" i="0" dirty="0" err="1">
                <a:solidFill>
                  <a:srgbClr val="000000"/>
                </a:solidFill>
                <a:effectLst/>
                <a:latin typeface="HelveticaNeue-Regular"/>
              </a:rPr>
              <a:t>작전망</a:t>
            </a:r>
            <a:r>
              <a:rPr lang="ko-KR" altLang="en-US" sz="1100" b="0" i="0" dirty="0">
                <a:solidFill>
                  <a:srgbClr val="000000"/>
                </a:solidFill>
                <a:effectLst/>
                <a:latin typeface="HelveticaNeue-Regular"/>
              </a:rPr>
              <a:t> 전체가 먹통이 될 수 있다는 경고도 이어졌습니다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이건 작전망에 쓰이는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암호</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장비입니다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암호화가 안 되면</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작전망을 어떤 시점에서 다 죽여버릴 수가 있어요</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그러나 국방부는 자세한 설명 없이 문제가 없다는 입장을 내놨습니다</a:t>
            </a:r>
            <a:r>
              <a:rPr lang="en-US" altLang="ko-KR" sz="1100" b="0" i="0" dirty="0">
                <a:solidFill>
                  <a:srgbClr val="000000"/>
                </a:solidFill>
                <a:effectLst/>
                <a:latin typeface="HelveticaNeue-Regular"/>
              </a:rPr>
              <a:t>.</a:t>
            </a:r>
            <a:endParaRPr lang="ko-KR" altLang="en-US" sz="1100" dirty="0"/>
          </a:p>
        </p:txBody>
      </p:sp>
      <p:grpSp>
        <p:nvGrpSpPr>
          <p:cNvPr id="9" name="그룹 8">
            <a:extLst>
              <a:ext uri="{FF2B5EF4-FFF2-40B4-BE49-F238E27FC236}">
                <a16:creationId xmlns:a16="http://schemas.microsoft.com/office/drawing/2014/main" id="{B0271C69-8422-4AD6-B202-E5681D05F4AC}"/>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5B8A7FD-15F8-46B6-9FCC-2B7C213A92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EBDD6E0-F715-4EC8-B0E9-2400D253613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74B64B48-339E-4946-9603-9AE2873617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80537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522980219"/>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네트워크 실습 </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구조 데모</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핑</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경로 추적</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분석 도구</a:t>
                      </a:r>
                      <a:r>
                        <a:rPr lang="en-US" altLang="ko-KR" sz="1400" kern="0" spc="0" dirty="0">
                          <a:solidFill>
                            <a:srgbClr val="000000"/>
                          </a:solidFill>
                          <a:effectLst/>
                          <a:latin typeface="휴먼명조"/>
                          <a:ea typeface="휴먼명조"/>
                        </a:rPr>
                        <a:t>(</a:t>
                      </a:r>
                      <a:r>
                        <a:rPr lang="en-US" altLang="ko-KR" sz="1400" kern="0" spc="0" dirty="0" err="1">
                          <a:solidFill>
                            <a:srgbClr val="000000"/>
                          </a:solidFill>
                          <a:effectLst/>
                          <a:latin typeface="휴먼명조"/>
                          <a:ea typeface="휴먼명조"/>
                        </a:rPr>
                        <a:t>Tshark</a:t>
                      </a:r>
                      <a:r>
                        <a:rPr lang="en-US" altLang="ko-KR" sz="1400" kern="0" spc="0" dirty="0">
                          <a:solidFill>
                            <a:srgbClr val="000000"/>
                          </a:solidFill>
                          <a:effectLst/>
                          <a:latin typeface="휴먼명조"/>
                          <a:ea typeface="휴먼명조"/>
                        </a:rPr>
                        <a:t>, Wireshark)</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90478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en-US" altLang="ko-KR" dirty="0" err="1"/>
              <a:t>IPconfig</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61D24305-5228-4C03-BAE9-85D76096D1B5}"/>
              </a:ext>
            </a:extLst>
          </p:cNvPr>
          <p:cNvPicPr>
            <a:picLocks noChangeAspect="1"/>
          </p:cNvPicPr>
          <p:nvPr/>
        </p:nvPicPr>
        <p:blipFill>
          <a:blip r:embed="rId4"/>
          <a:stretch>
            <a:fillRect/>
          </a:stretch>
        </p:blipFill>
        <p:spPr>
          <a:xfrm>
            <a:off x="602648" y="1690688"/>
            <a:ext cx="6143625" cy="4762500"/>
          </a:xfrm>
          <a:prstGeom prst="rect">
            <a:avLst/>
          </a:prstGeom>
        </p:spPr>
      </p:pic>
      <p:sp>
        <p:nvSpPr>
          <p:cNvPr id="13" name="직사각형 12">
            <a:extLst>
              <a:ext uri="{FF2B5EF4-FFF2-40B4-BE49-F238E27FC236}">
                <a16:creationId xmlns:a16="http://schemas.microsoft.com/office/drawing/2014/main" id="{33970B3C-B5F9-41AF-9E6C-1FCFA1EE70D7}"/>
              </a:ext>
            </a:extLst>
          </p:cNvPr>
          <p:cNvSpPr/>
          <p:nvPr/>
        </p:nvSpPr>
        <p:spPr>
          <a:xfrm>
            <a:off x="3130756" y="4620445"/>
            <a:ext cx="1859078"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9008DAD2-D30D-4DD6-883A-14D088D4D1B8}"/>
              </a:ext>
            </a:extLst>
          </p:cNvPr>
          <p:cNvSpPr/>
          <p:nvPr/>
        </p:nvSpPr>
        <p:spPr>
          <a:xfrm>
            <a:off x="3130756" y="4017211"/>
            <a:ext cx="1386739"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09E8D25-721D-4BDF-842F-AC413300A85F}"/>
              </a:ext>
            </a:extLst>
          </p:cNvPr>
          <p:cNvSpPr txBox="1"/>
          <p:nvPr/>
        </p:nvSpPr>
        <p:spPr>
          <a:xfrm>
            <a:off x="7180646" y="2969185"/>
            <a:ext cx="4302690" cy="369332"/>
          </a:xfrm>
          <a:prstGeom prst="rect">
            <a:avLst/>
          </a:prstGeom>
          <a:noFill/>
          <a:ln>
            <a:solidFill>
              <a:schemeClr val="tx1"/>
            </a:solidFill>
            <a:prstDash val="dash"/>
          </a:ln>
        </p:spPr>
        <p:txBody>
          <a:bodyPr wrap="square" rtlCol="0">
            <a:spAutoFit/>
          </a:bodyPr>
          <a:lstStyle/>
          <a:p>
            <a:r>
              <a:rPr lang="ko-KR" altLang="en-US" b="0" i="0" dirty="0">
                <a:solidFill>
                  <a:srgbClr val="373A3C"/>
                </a:solidFill>
                <a:effectLst/>
                <a:latin typeface="Apple SD Gothic Neo"/>
              </a:rPr>
              <a:t>창원시 진해구 </a:t>
            </a:r>
            <a:r>
              <a:rPr lang="ko-KR" altLang="en-US" b="0" i="0" dirty="0" err="1">
                <a:solidFill>
                  <a:srgbClr val="373A3C"/>
                </a:solidFill>
                <a:effectLst/>
                <a:latin typeface="Apple SD Gothic Neo"/>
              </a:rPr>
              <a:t>드림빌</a:t>
            </a:r>
            <a:r>
              <a:rPr lang="ko-KR" altLang="en-US" b="0" i="0" dirty="0">
                <a:solidFill>
                  <a:srgbClr val="373A3C"/>
                </a:solidFill>
                <a:effectLst/>
                <a:latin typeface="Apple SD Gothic Neo"/>
              </a:rPr>
              <a:t> </a:t>
            </a:r>
            <a:r>
              <a:rPr lang="en-US" altLang="ko-KR" b="0" i="0" dirty="0">
                <a:solidFill>
                  <a:srgbClr val="373A3C"/>
                </a:solidFill>
                <a:effectLst/>
                <a:latin typeface="Apple SD Gothic Neo"/>
              </a:rPr>
              <a:t>101</a:t>
            </a:r>
            <a:r>
              <a:rPr lang="ko-KR" altLang="en-US" b="0" i="0" dirty="0">
                <a:solidFill>
                  <a:srgbClr val="373A3C"/>
                </a:solidFill>
                <a:effectLst/>
                <a:latin typeface="Apple SD Gothic Neo"/>
              </a:rPr>
              <a:t>동        </a:t>
            </a:r>
            <a:r>
              <a:rPr lang="en-US" altLang="ko-KR" b="0" i="0" dirty="0">
                <a:solidFill>
                  <a:srgbClr val="7030A0"/>
                </a:solidFill>
                <a:effectLst/>
                <a:latin typeface="Apple SD Gothic Neo"/>
              </a:rPr>
              <a:t>901</a:t>
            </a:r>
            <a:r>
              <a:rPr lang="ko-KR" altLang="en-US" b="0" i="0" dirty="0">
                <a:solidFill>
                  <a:srgbClr val="7030A0"/>
                </a:solidFill>
                <a:effectLst/>
                <a:latin typeface="Apple SD Gothic Neo"/>
              </a:rPr>
              <a:t>호</a:t>
            </a:r>
            <a:endParaRPr lang="ko-KR" altLang="en-US" dirty="0">
              <a:solidFill>
                <a:srgbClr val="7030A0"/>
              </a:solidFill>
            </a:endParaRPr>
          </a:p>
        </p:txBody>
      </p:sp>
      <p:sp>
        <p:nvSpPr>
          <p:cNvPr id="18" name="TextBox 17">
            <a:extLst>
              <a:ext uri="{FF2B5EF4-FFF2-40B4-BE49-F238E27FC236}">
                <a16:creationId xmlns:a16="http://schemas.microsoft.com/office/drawing/2014/main" id="{70A09932-3EA3-483D-B556-53FF4EE61658}"/>
              </a:ext>
            </a:extLst>
          </p:cNvPr>
          <p:cNvSpPr txBox="1"/>
          <p:nvPr/>
        </p:nvSpPr>
        <p:spPr>
          <a:xfrm>
            <a:off x="8994709" y="3426100"/>
            <a:ext cx="2253075" cy="369332"/>
          </a:xfrm>
          <a:prstGeom prst="rect">
            <a:avLst/>
          </a:prstGeom>
          <a:noFill/>
          <a:ln>
            <a:solidFill>
              <a:srgbClr val="FF0000"/>
            </a:solidFill>
            <a:prstDash val="dash"/>
          </a:ln>
        </p:spPr>
        <p:txBody>
          <a:bodyPr wrap="square" rtlCol="0">
            <a:spAutoFit/>
          </a:bodyPr>
          <a:lstStyle/>
          <a:p>
            <a:r>
              <a:rPr lang="en-US" altLang="ko-KR" b="0" i="0" dirty="0">
                <a:solidFill>
                  <a:srgbClr val="373A3C"/>
                </a:solidFill>
                <a:effectLst/>
                <a:latin typeface="Apple SD Gothic Neo"/>
              </a:rPr>
              <a:t>59.19.162.         </a:t>
            </a:r>
            <a:r>
              <a:rPr lang="en-US" altLang="ko-KR" b="0" i="0" dirty="0">
                <a:solidFill>
                  <a:srgbClr val="7030A0"/>
                </a:solidFill>
                <a:effectLst/>
                <a:latin typeface="Apple SD Gothic Neo"/>
              </a:rPr>
              <a:t>103</a:t>
            </a:r>
            <a:endParaRPr lang="ko-KR" altLang="en-US" dirty="0">
              <a:solidFill>
                <a:srgbClr val="7030A0"/>
              </a:solidFill>
            </a:endParaRPr>
          </a:p>
        </p:txBody>
      </p:sp>
      <p:sp>
        <p:nvSpPr>
          <p:cNvPr id="19" name="TextBox 18">
            <a:extLst>
              <a:ext uri="{FF2B5EF4-FFF2-40B4-BE49-F238E27FC236}">
                <a16:creationId xmlns:a16="http://schemas.microsoft.com/office/drawing/2014/main" id="{67CC3077-F0F5-4304-8B00-6AFEC26812A2}"/>
              </a:ext>
            </a:extLst>
          </p:cNvPr>
          <p:cNvSpPr txBox="1"/>
          <p:nvPr/>
        </p:nvSpPr>
        <p:spPr>
          <a:xfrm>
            <a:off x="8994709" y="3879737"/>
            <a:ext cx="2439575" cy="369332"/>
          </a:xfrm>
          <a:prstGeom prst="rect">
            <a:avLst/>
          </a:prstGeom>
          <a:noFill/>
          <a:ln>
            <a:noFill/>
            <a:prstDash val="dash"/>
          </a:ln>
        </p:spPr>
        <p:txBody>
          <a:bodyPr wrap="square" rtlCol="0">
            <a:spAutoFit/>
          </a:bodyPr>
          <a:lstStyle/>
          <a:p>
            <a:r>
              <a:rPr lang="en-US" altLang="ko-KR" dirty="0" err="1">
                <a:solidFill>
                  <a:srgbClr val="373A3C"/>
                </a:solidFill>
                <a:latin typeface="Apple SD Gothic Neo"/>
              </a:rPr>
              <a:t>NetworkIP</a:t>
            </a:r>
            <a:r>
              <a:rPr lang="en-US" altLang="ko-KR" dirty="0">
                <a:solidFill>
                  <a:srgbClr val="373A3C"/>
                </a:solidFill>
                <a:latin typeface="Apple SD Gothic Neo"/>
              </a:rPr>
              <a:t>  </a:t>
            </a:r>
            <a:r>
              <a:rPr lang="ko-KR" altLang="en-US" dirty="0">
                <a:solidFill>
                  <a:srgbClr val="373A3C"/>
                </a:solidFill>
                <a:latin typeface="Apple SD Gothic Neo"/>
              </a:rPr>
              <a:t>       </a:t>
            </a:r>
            <a:r>
              <a:rPr lang="en-US" altLang="ko-KR" dirty="0" err="1">
                <a:solidFill>
                  <a:srgbClr val="7030A0"/>
                </a:solidFill>
                <a:latin typeface="Apple SD Gothic Neo"/>
              </a:rPr>
              <a:t>HostIP</a:t>
            </a:r>
            <a:endParaRPr lang="ko-KR" altLang="en-US" dirty="0">
              <a:solidFill>
                <a:srgbClr val="7030A0"/>
              </a:solidFill>
            </a:endParaRPr>
          </a:p>
        </p:txBody>
      </p:sp>
      <p:sp>
        <p:nvSpPr>
          <p:cNvPr id="20" name="TextBox 19">
            <a:extLst>
              <a:ext uri="{FF2B5EF4-FFF2-40B4-BE49-F238E27FC236}">
                <a16:creationId xmlns:a16="http://schemas.microsoft.com/office/drawing/2014/main" id="{3ADCC1DE-747C-4CAD-9884-9E69EA7A7075}"/>
              </a:ext>
            </a:extLst>
          </p:cNvPr>
          <p:cNvSpPr txBox="1"/>
          <p:nvPr/>
        </p:nvSpPr>
        <p:spPr>
          <a:xfrm>
            <a:off x="7778413" y="4858332"/>
            <a:ext cx="3082316" cy="646331"/>
          </a:xfrm>
          <a:prstGeom prst="rect">
            <a:avLst/>
          </a:prstGeom>
          <a:noFill/>
          <a:ln>
            <a:solidFill>
              <a:schemeClr val="tx1"/>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52 S 468516 3889863</a:t>
            </a:r>
            <a:br>
              <a:rPr lang="pt-BR" altLang="ko-KR" dirty="0"/>
            </a:br>
            <a:r>
              <a:rPr lang="pt-BR" altLang="ko-KR" b="0" i="0" dirty="0">
                <a:solidFill>
                  <a:srgbClr val="000000"/>
                </a:solidFill>
                <a:effectLst/>
                <a:latin typeface="Arial" panose="020B0604020202020204" pitchFamily="34" charset="0"/>
              </a:rPr>
              <a:t>35.15118°N 128.65434°E</a:t>
            </a:r>
            <a:endParaRPr lang="ko-KR" altLang="en-US" dirty="0">
              <a:solidFill>
                <a:srgbClr val="7030A0"/>
              </a:solidFill>
            </a:endParaRPr>
          </a:p>
        </p:txBody>
      </p:sp>
      <p:sp>
        <p:nvSpPr>
          <p:cNvPr id="22" name="TextBox 21">
            <a:extLst>
              <a:ext uri="{FF2B5EF4-FFF2-40B4-BE49-F238E27FC236}">
                <a16:creationId xmlns:a16="http://schemas.microsoft.com/office/drawing/2014/main" id="{495C93D6-EC0E-42A5-A11B-F74C90410DFB}"/>
              </a:ext>
            </a:extLst>
          </p:cNvPr>
          <p:cNvSpPr txBox="1"/>
          <p:nvPr/>
        </p:nvSpPr>
        <p:spPr>
          <a:xfrm>
            <a:off x="7778413" y="5646574"/>
            <a:ext cx="3082316" cy="369332"/>
          </a:xfrm>
          <a:prstGeom prst="rect">
            <a:avLst/>
          </a:prstGeom>
          <a:noFill/>
          <a:ln>
            <a:solidFill>
              <a:srgbClr val="FF0000"/>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40-B0-76-A4-F1-CC</a:t>
            </a:r>
            <a:endParaRPr lang="ko-KR" altLang="en-US" dirty="0">
              <a:solidFill>
                <a:srgbClr val="7030A0"/>
              </a:solidFill>
            </a:endParaRPr>
          </a:p>
        </p:txBody>
      </p:sp>
      <p:sp>
        <p:nvSpPr>
          <p:cNvPr id="23" name="TextBox 22">
            <a:extLst>
              <a:ext uri="{FF2B5EF4-FFF2-40B4-BE49-F238E27FC236}">
                <a16:creationId xmlns:a16="http://schemas.microsoft.com/office/drawing/2014/main" id="{4664CA62-D158-4C46-9FBA-EC7919076C2C}"/>
              </a:ext>
            </a:extLst>
          </p:cNvPr>
          <p:cNvSpPr txBox="1"/>
          <p:nvPr/>
        </p:nvSpPr>
        <p:spPr>
          <a:xfrm>
            <a:off x="8219456" y="1927775"/>
            <a:ext cx="243957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Ipconfig /all</a:t>
            </a:r>
            <a:endParaRPr lang="ko-KR" altLang="en-US" sz="2400" dirty="0">
              <a:solidFill>
                <a:srgbClr val="7030A0"/>
              </a:solidFill>
            </a:endParaRPr>
          </a:p>
        </p:txBody>
      </p:sp>
    </p:spTree>
    <p:extLst>
      <p:ext uri="{BB962C8B-B14F-4D97-AF65-F5344CB8AC3E}">
        <p14:creationId xmlns:p14="http://schemas.microsoft.com/office/powerpoint/2010/main" val="34014391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IP </a:t>
            </a:r>
            <a:r>
              <a:rPr lang="ko-KR" altLang="en-US" dirty="0"/>
              <a:t>클래스</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IP Address">
            <a:extLst>
              <a:ext uri="{FF2B5EF4-FFF2-40B4-BE49-F238E27FC236}">
                <a16:creationId xmlns:a16="http://schemas.microsoft.com/office/drawing/2014/main" id="{A8B00CFD-BE98-4D01-AF03-6715B8E0B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80" y="2105689"/>
            <a:ext cx="6505575" cy="3990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01500-5784-455E-AE6F-3C51E4AB2D08}"/>
              </a:ext>
            </a:extLst>
          </p:cNvPr>
          <p:cNvSpPr txBox="1"/>
          <p:nvPr/>
        </p:nvSpPr>
        <p:spPr>
          <a:xfrm>
            <a:off x="7835984" y="2105689"/>
            <a:ext cx="4066755" cy="4202112"/>
          </a:xfrm>
          <a:prstGeom prst="rect">
            <a:avLst/>
          </a:prstGeom>
          <a:noFill/>
        </p:spPr>
        <p:txBody>
          <a:bodyPr wrap="square" rtlCol="0">
            <a:spAutoFit/>
          </a:bodyPr>
          <a:lstStyle/>
          <a:p>
            <a:pPr algn="l">
              <a:lnSpc>
                <a:spcPct val="150000"/>
              </a:lnSpc>
            </a:pPr>
            <a:r>
              <a:rPr lang="en-US" altLang="ko-KR" b="1" i="0" dirty="0">
                <a:solidFill>
                  <a:srgbClr val="5C5C5C"/>
                </a:solidFill>
                <a:effectLst/>
                <a:latin typeface="Spoqa Han Sans"/>
              </a:rPr>
              <a:t>Q) </a:t>
            </a:r>
            <a:r>
              <a:rPr lang="en-US" altLang="ko-KR" b="1" i="0" dirty="0">
                <a:solidFill>
                  <a:srgbClr val="7030A0"/>
                </a:solidFill>
                <a:effectLst/>
                <a:latin typeface="Spoqa Han Sans"/>
              </a:rPr>
              <a:t>192.12.100.130</a:t>
            </a:r>
            <a:r>
              <a:rPr lang="en-US" altLang="ko-KR" b="1" i="0" dirty="0">
                <a:solidFill>
                  <a:srgbClr val="5C5C5C"/>
                </a:solidFill>
                <a:effectLst/>
                <a:latin typeface="Spoqa Han Sans"/>
              </a:rPr>
              <a:t> </a:t>
            </a:r>
            <a:r>
              <a:rPr lang="en-US" altLang="ko-KR" b="1" dirty="0">
                <a:solidFill>
                  <a:srgbClr val="5C5C5C"/>
                </a:solidFill>
                <a:latin typeface="Spoqa Han Sans"/>
              </a:rPr>
              <a:t>  </a:t>
            </a:r>
            <a:r>
              <a:rPr lang="ko-KR" altLang="en-US" b="1" dirty="0">
                <a:solidFill>
                  <a:srgbClr val="5C5C5C"/>
                </a:solidFill>
                <a:latin typeface="Spoqa Han Sans"/>
              </a:rPr>
              <a:t>의 </a:t>
            </a:r>
            <a:r>
              <a:rPr lang="en-US" altLang="ko-KR" b="1" dirty="0">
                <a:solidFill>
                  <a:srgbClr val="5C5C5C"/>
                </a:solidFill>
                <a:latin typeface="Spoqa Han Sans"/>
              </a:rPr>
              <a:t>IP</a:t>
            </a:r>
            <a:r>
              <a:rPr lang="ko-KR" altLang="en-US" b="1" i="0" dirty="0">
                <a:solidFill>
                  <a:srgbClr val="5C5C5C"/>
                </a:solidFill>
                <a:effectLst/>
                <a:latin typeface="Spoqa Han Sans"/>
              </a:rPr>
              <a:t>클래스</a:t>
            </a:r>
            <a:r>
              <a:rPr lang="en-US" altLang="ko-KR" b="1" dirty="0">
                <a:solidFill>
                  <a:srgbClr val="5C5C5C"/>
                </a:solidFill>
                <a:latin typeface="Spoqa Han Sans"/>
              </a:rPr>
              <a:t>,</a:t>
            </a:r>
            <a:r>
              <a:rPr lang="en-US" altLang="ko-KR" b="1" i="0" dirty="0">
                <a:solidFill>
                  <a:srgbClr val="5C5C5C"/>
                </a:solidFill>
                <a:effectLst/>
                <a:latin typeface="Spoqa Han Sans"/>
              </a:rPr>
              <a:t> </a:t>
            </a:r>
            <a:r>
              <a:rPr lang="ko-KR" altLang="en-US" b="1" i="0" dirty="0">
                <a:solidFill>
                  <a:srgbClr val="5C5C5C"/>
                </a:solidFill>
                <a:effectLst/>
                <a:latin typeface="Spoqa Han Sans"/>
              </a:rPr>
              <a:t>네트워</a:t>
            </a:r>
            <a:r>
              <a:rPr lang="ko-KR" altLang="en-US" b="1" dirty="0">
                <a:solidFill>
                  <a:srgbClr val="5C5C5C"/>
                </a:solidFill>
                <a:latin typeface="Spoqa Han Sans"/>
              </a:rPr>
              <a:t>크 </a:t>
            </a:r>
            <a:r>
              <a:rPr lang="en-US" altLang="ko-KR" b="1" dirty="0">
                <a:solidFill>
                  <a:srgbClr val="5C5C5C"/>
                </a:solidFill>
                <a:latin typeface="Spoqa Han Sans"/>
              </a:rPr>
              <a:t>IP, </a:t>
            </a:r>
            <a:r>
              <a:rPr lang="ko-KR" altLang="en-US" b="1" dirty="0">
                <a:solidFill>
                  <a:srgbClr val="5C5C5C"/>
                </a:solidFill>
                <a:latin typeface="Spoqa Han Sans"/>
              </a:rPr>
              <a:t>호스트 </a:t>
            </a:r>
            <a:r>
              <a:rPr lang="en-US" altLang="ko-KR" b="1" dirty="0">
                <a:solidFill>
                  <a:srgbClr val="5C5C5C"/>
                </a:solidFill>
                <a:latin typeface="Spoqa Han Sans"/>
              </a:rPr>
              <a:t>IP,  </a:t>
            </a:r>
            <a:r>
              <a:rPr lang="ko-KR" altLang="en-US" b="1" dirty="0">
                <a:solidFill>
                  <a:srgbClr val="5C5C5C"/>
                </a:solidFill>
                <a:latin typeface="Spoqa Han Sans"/>
              </a:rPr>
              <a:t>기본 </a:t>
            </a:r>
            <a:r>
              <a:rPr lang="ko-KR" altLang="en-US" b="1" dirty="0" err="1">
                <a:solidFill>
                  <a:srgbClr val="5C5C5C"/>
                </a:solidFill>
                <a:latin typeface="Spoqa Han Sans"/>
              </a:rPr>
              <a:t>서브넷</a:t>
            </a:r>
            <a:r>
              <a:rPr lang="ko-KR" altLang="en-US" b="1" dirty="0">
                <a:solidFill>
                  <a:srgbClr val="5C5C5C"/>
                </a:solidFill>
                <a:latin typeface="Spoqa Han Sans"/>
              </a:rPr>
              <a:t> 마스크는</a:t>
            </a:r>
            <a:r>
              <a:rPr lang="en-US" altLang="ko-KR" b="1" dirty="0">
                <a:solidFill>
                  <a:srgbClr val="5C5C5C"/>
                </a:solidFill>
                <a:latin typeface="Spoqa Han Sans"/>
              </a:rPr>
              <a:t>?</a:t>
            </a:r>
            <a:endParaRPr lang="ko-KR" altLang="en-US" b="0" i="0" dirty="0">
              <a:solidFill>
                <a:srgbClr val="5C5C5C"/>
              </a:solidFill>
              <a:effectLst/>
              <a:latin typeface="Spoqa Han Sans"/>
            </a:endParaRPr>
          </a:p>
          <a:p>
            <a:pPr algn="l">
              <a:lnSpc>
                <a:spcPct val="150000"/>
              </a:lnSpc>
            </a:pPr>
            <a:endParaRPr lang="ko-KR" altLang="en-US" b="0" i="0" dirty="0">
              <a:solidFill>
                <a:srgbClr val="5C5C5C"/>
              </a:solidFill>
              <a:effectLst/>
              <a:latin typeface="Spoqa Han Sans"/>
            </a:endParaRPr>
          </a:p>
          <a:p>
            <a:pPr algn="l">
              <a:lnSpc>
                <a:spcPct val="150000"/>
              </a:lnSpc>
            </a:pPr>
            <a:r>
              <a:rPr lang="ko-KR" altLang="en-US" b="0" i="0" dirty="0">
                <a:solidFill>
                  <a:srgbClr val="5C5C5C"/>
                </a:solidFill>
                <a:effectLst/>
                <a:latin typeface="Spoqa Han Sans"/>
              </a:rPr>
              <a:t>클래스 </a:t>
            </a:r>
            <a:r>
              <a:rPr lang="en-US" altLang="ko-KR" b="0" i="0" dirty="0">
                <a:solidFill>
                  <a:srgbClr val="5C5C5C"/>
                </a:solidFill>
                <a:effectLst/>
                <a:latin typeface="Spoqa Han Sans"/>
              </a:rPr>
              <a:t>: C</a:t>
            </a:r>
          </a:p>
          <a:p>
            <a:pPr>
              <a:lnSpc>
                <a:spcPct val="150000"/>
              </a:lnSpc>
            </a:pPr>
            <a:r>
              <a:rPr lang="ko-KR" altLang="en-US" b="0" i="0" dirty="0">
                <a:solidFill>
                  <a:srgbClr val="5C5C5C"/>
                </a:solidFill>
                <a:effectLst/>
                <a:latin typeface="Spoqa Han Sans"/>
              </a:rPr>
              <a:t>네트워크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192.12.100.0</a:t>
            </a:r>
          </a:p>
          <a:p>
            <a:pPr>
              <a:lnSpc>
                <a:spcPct val="150000"/>
              </a:lnSpc>
            </a:pPr>
            <a:r>
              <a:rPr lang="ko-KR" altLang="en-US" b="0" i="0" dirty="0">
                <a:solidFill>
                  <a:srgbClr val="5C5C5C"/>
                </a:solidFill>
                <a:effectLst/>
                <a:latin typeface="Spoqa Han Sans"/>
              </a:rPr>
              <a:t>호스트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130</a:t>
            </a:r>
          </a:p>
          <a:p>
            <a:pPr>
              <a:lnSpc>
                <a:spcPct val="150000"/>
              </a:lnSpc>
            </a:pPr>
            <a:r>
              <a:rPr lang="ko-KR" altLang="en-US" dirty="0">
                <a:solidFill>
                  <a:srgbClr val="5C5C5C"/>
                </a:solidFill>
                <a:latin typeface="Spoqa Han Sans"/>
              </a:rPr>
              <a:t>기본 </a:t>
            </a:r>
            <a:r>
              <a:rPr lang="ko-KR" altLang="en-US" dirty="0" err="1">
                <a:solidFill>
                  <a:srgbClr val="5C5C5C"/>
                </a:solidFill>
                <a:latin typeface="Spoqa Han Sans"/>
              </a:rPr>
              <a:t>서브넷</a:t>
            </a:r>
            <a:r>
              <a:rPr lang="ko-KR" altLang="en-US" dirty="0">
                <a:solidFill>
                  <a:srgbClr val="5C5C5C"/>
                </a:solidFill>
                <a:latin typeface="Spoqa Han Sans"/>
              </a:rPr>
              <a:t> 마스크 </a:t>
            </a:r>
            <a:r>
              <a:rPr lang="en-US" altLang="ko-KR" dirty="0">
                <a:solidFill>
                  <a:srgbClr val="5C5C5C"/>
                </a:solidFill>
                <a:latin typeface="Spoqa Han Sans"/>
              </a:rPr>
              <a:t>: 255.255.255.0</a:t>
            </a:r>
          </a:p>
          <a:p>
            <a:pPr>
              <a:lnSpc>
                <a:spcPct val="150000"/>
              </a:lnSpc>
            </a:pPr>
            <a:endParaRPr lang="en-US" altLang="ko-KR" dirty="0">
              <a:solidFill>
                <a:srgbClr val="5C5C5C"/>
              </a:solidFill>
              <a:latin typeface="Spoqa Han Sans"/>
            </a:endParaRPr>
          </a:p>
          <a:p>
            <a:pPr>
              <a:lnSpc>
                <a:spcPct val="150000"/>
              </a:lnSpc>
            </a:pPr>
            <a:r>
              <a:rPr lang="en-US" altLang="ko-KR" dirty="0">
                <a:solidFill>
                  <a:srgbClr val="5C5C5C"/>
                </a:solidFill>
                <a:latin typeface="Spoqa Han Sans"/>
              </a:rPr>
              <a:t>Net Address bit </a:t>
            </a:r>
            <a:r>
              <a:rPr lang="ko-KR" altLang="en-US" dirty="0">
                <a:solidFill>
                  <a:srgbClr val="5C5C5C"/>
                </a:solidFill>
                <a:latin typeface="Spoqa Han Sans"/>
              </a:rPr>
              <a:t>는</a:t>
            </a:r>
            <a:r>
              <a:rPr lang="en-US" altLang="ko-KR" dirty="0">
                <a:solidFill>
                  <a:srgbClr val="5C5C5C"/>
                </a:solidFill>
                <a:latin typeface="Spoqa Han Sans"/>
              </a:rPr>
              <a:t>, </a:t>
            </a:r>
            <a:r>
              <a:rPr lang="ko-KR" altLang="en-US" dirty="0">
                <a:solidFill>
                  <a:srgbClr val="5C5C5C"/>
                </a:solidFill>
                <a:latin typeface="Spoqa Han Sans"/>
              </a:rPr>
              <a:t>더 </a:t>
            </a:r>
            <a:r>
              <a:rPr lang="ko-KR" altLang="en-US" dirty="0">
                <a:solidFill>
                  <a:srgbClr val="FF0000"/>
                </a:solidFill>
                <a:latin typeface="Spoqa Han Sans"/>
              </a:rPr>
              <a:t>확장</a:t>
            </a:r>
            <a:r>
              <a:rPr lang="ko-KR" altLang="en-US" dirty="0">
                <a:solidFill>
                  <a:srgbClr val="5C5C5C"/>
                </a:solidFill>
                <a:latin typeface="Spoqa Han Sans"/>
              </a:rPr>
              <a:t>할 수 있음</a:t>
            </a:r>
            <a:r>
              <a:rPr lang="en-US" altLang="ko-KR" dirty="0">
                <a:solidFill>
                  <a:srgbClr val="5C5C5C"/>
                </a:solidFill>
                <a:latin typeface="Spoqa Han Sans"/>
              </a:rPr>
              <a:t>!</a:t>
            </a:r>
          </a:p>
          <a:p>
            <a:pPr>
              <a:lnSpc>
                <a:spcPct val="150000"/>
              </a:lnSpc>
            </a:pPr>
            <a:r>
              <a:rPr lang="en-US" altLang="ko-KR" dirty="0">
                <a:solidFill>
                  <a:srgbClr val="5C5C5C"/>
                </a:solidFill>
                <a:latin typeface="Spoqa Han Sans"/>
              </a:rPr>
              <a:t>      =&gt; Subnetting</a:t>
            </a:r>
            <a:endParaRPr lang="ko-KR" altLang="en-US" dirty="0"/>
          </a:p>
        </p:txBody>
      </p:sp>
    </p:spTree>
    <p:extLst>
      <p:ext uri="{BB962C8B-B14F-4D97-AF65-F5344CB8AC3E}">
        <p14:creationId xmlns:p14="http://schemas.microsoft.com/office/powerpoint/2010/main" val="4723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err="1"/>
              <a:t>서브넷팅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C75DCD4F-E78D-4504-B4AC-E2BCAC6F5CE4}"/>
              </a:ext>
            </a:extLst>
          </p:cNvPr>
          <p:cNvSpPr txBox="1"/>
          <p:nvPr/>
        </p:nvSpPr>
        <p:spPr>
          <a:xfrm>
            <a:off x="1441239" y="2040747"/>
            <a:ext cx="9713229" cy="4339650"/>
          </a:xfrm>
          <a:prstGeom prst="rect">
            <a:avLst/>
          </a:prstGeom>
          <a:noFill/>
          <a:ln>
            <a:solidFill>
              <a:schemeClr val="tx1"/>
            </a:solidFill>
          </a:ln>
        </p:spPr>
        <p:txBody>
          <a:bodyPr wrap="square" rtlCol="0">
            <a:spAutoFit/>
          </a:bodyPr>
          <a:lstStyle/>
          <a:p>
            <a:pPr algn="ctr"/>
            <a:r>
              <a:rPr lang="en-US" altLang="ko-KR" sz="2400" dirty="0"/>
              <a:t>Net Address = IP &amp; Subnet Mask</a:t>
            </a:r>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255.255.255.0</a:t>
            </a:r>
          </a:p>
          <a:p>
            <a:endParaRPr lang="en-US" altLang="ko-KR" dirty="0"/>
          </a:p>
          <a:p>
            <a:r>
              <a:rPr lang="en-US" altLang="ko-KR" dirty="0"/>
              <a:t>A) Net Address : 192.12.100.0</a:t>
            </a:r>
          </a:p>
          <a:p>
            <a:r>
              <a:rPr lang="ko-KR" altLang="en-US" dirty="0"/>
              <a:t>최대 </a:t>
            </a:r>
            <a:r>
              <a:rPr lang="en-US" altLang="ko-KR" dirty="0"/>
              <a:t>host </a:t>
            </a:r>
            <a:r>
              <a:rPr lang="ko-KR" altLang="en-US" dirty="0"/>
              <a:t>수 </a:t>
            </a:r>
            <a:r>
              <a:rPr lang="en-US" altLang="ko-KR" dirty="0"/>
              <a:t>: 256 </a:t>
            </a:r>
            <a:r>
              <a:rPr lang="ko-KR" altLang="en-US" dirty="0"/>
              <a:t>개</a:t>
            </a:r>
            <a:endParaRPr lang="en-US" altLang="ko-KR" dirty="0"/>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255.255.255.192</a:t>
            </a:r>
          </a:p>
          <a:p>
            <a:endParaRPr lang="en-US" altLang="ko-KR" dirty="0"/>
          </a:p>
          <a:p>
            <a:r>
              <a:rPr lang="en-US" altLang="ko-KR" dirty="0"/>
              <a:t>A) Net Address : 192.12.100.128</a:t>
            </a:r>
          </a:p>
          <a:p>
            <a:r>
              <a:rPr lang="ko-KR" altLang="en-US" dirty="0"/>
              <a:t>최대 </a:t>
            </a:r>
            <a:r>
              <a:rPr lang="en-US" altLang="ko-KR" dirty="0"/>
              <a:t>host </a:t>
            </a:r>
            <a:r>
              <a:rPr lang="ko-KR" altLang="en-US" dirty="0"/>
              <a:t>수 </a:t>
            </a:r>
            <a:r>
              <a:rPr lang="en-US" altLang="ko-KR" dirty="0"/>
              <a:t>: 128 </a:t>
            </a:r>
            <a:r>
              <a:rPr lang="ko-KR" altLang="en-US" dirty="0"/>
              <a:t>개</a:t>
            </a:r>
            <a:endParaRPr lang="en-US" altLang="ko-KR" dirty="0"/>
          </a:p>
        </p:txBody>
      </p:sp>
    </p:spTree>
    <p:extLst>
      <p:ext uri="{BB962C8B-B14F-4D97-AF65-F5344CB8AC3E}">
        <p14:creationId xmlns:p14="http://schemas.microsoft.com/office/powerpoint/2010/main" val="209633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데모</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실행 단추: 문서 15">
            <a:hlinkClick r:id="rId4" action="ppaction://hlinkfile"/>
            <a:extLst>
              <a:ext uri="{FF2B5EF4-FFF2-40B4-BE49-F238E27FC236}">
                <a16:creationId xmlns:a16="http://schemas.microsoft.com/office/drawing/2014/main" id="{50AF5B17-E3DF-4964-9197-E3A1CA0B9E7A}"/>
              </a:ext>
            </a:extLst>
          </p:cNvPr>
          <p:cNvSpPr/>
          <p:nvPr/>
        </p:nvSpPr>
        <p:spPr>
          <a:xfrm>
            <a:off x="8965031" y="337921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054B7672-067F-4DE5-BCAE-A7F82D0B1A1D}"/>
              </a:ext>
            </a:extLst>
          </p:cNvPr>
          <p:cNvPicPr>
            <a:picLocks noChangeAspect="1"/>
          </p:cNvPicPr>
          <p:nvPr/>
        </p:nvPicPr>
        <p:blipFill>
          <a:blip r:embed="rId5"/>
          <a:stretch>
            <a:fillRect/>
          </a:stretch>
        </p:blipFill>
        <p:spPr>
          <a:xfrm>
            <a:off x="1855305" y="1788286"/>
            <a:ext cx="5227070" cy="4413729"/>
          </a:xfrm>
          <a:prstGeom prst="rect">
            <a:avLst/>
          </a:prstGeom>
        </p:spPr>
      </p:pic>
    </p:spTree>
    <p:extLst>
      <p:ext uri="{BB962C8B-B14F-4D97-AF65-F5344CB8AC3E}">
        <p14:creationId xmlns:p14="http://schemas.microsoft.com/office/powerpoint/2010/main" val="233779951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6AD25E02-9DAF-4842-AD13-D542569E9DD9}"/>
              </a:ext>
            </a:extLst>
          </p:cNvPr>
          <p:cNvSpPr txBox="1"/>
          <p:nvPr/>
        </p:nvSpPr>
        <p:spPr>
          <a:xfrm>
            <a:off x="1663148" y="3721574"/>
            <a:ext cx="8402914" cy="3139321"/>
          </a:xfrm>
          <a:prstGeom prst="rect">
            <a:avLst/>
          </a:prstGeom>
          <a:noFill/>
        </p:spPr>
        <p:txBody>
          <a:bodyPr wrap="square" rtlCol="0">
            <a:spAutoFit/>
          </a:bodyPr>
          <a:lstStyle/>
          <a:p>
            <a:r>
              <a:rPr lang="en-US" altLang="ko-KR" dirty="0">
                <a:solidFill>
                  <a:srgbClr val="FF0000"/>
                </a:solidFill>
              </a:rPr>
              <a:t>Host1</a:t>
            </a:r>
            <a:r>
              <a:rPr lang="en-US" altLang="ko-KR" dirty="0"/>
              <a:t> : </a:t>
            </a:r>
            <a:r>
              <a:rPr lang="ko-KR" altLang="en-US" dirty="0"/>
              <a:t>네트워크에 있는 분들</a:t>
            </a:r>
            <a:r>
              <a:rPr lang="en-US" altLang="ko-KR" dirty="0"/>
              <a:t>?? </a:t>
            </a:r>
            <a:r>
              <a:rPr lang="ko-KR" altLang="en-US" dirty="0"/>
              <a:t>혹시 </a:t>
            </a:r>
            <a:r>
              <a:rPr lang="en-US" altLang="ko-KR" dirty="0">
                <a:solidFill>
                  <a:srgbClr val="0070C0"/>
                </a:solidFill>
              </a:rPr>
              <a:t>22.87.132.42</a:t>
            </a:r>
            <a:r>
              <a:rPr lang="en-US" altLang="ko-KR" dirty="0"/>
              <a:t> </a:t>
            </a:r>
            <a:r>
              <a:rPr lang="ko-KR" altLang="en-US" dirty="0"/>
              <a:t>님 계시나요</a:t>
            </a:r>
            <a:r>
              <a:rPr lang="en-US" altLang="ko-KR" dirty="0"/>
              <a:t>?</a:t>
            </a:r>
          </a:p>
          <a:p>
            <a:endParaRPr lang="en-US" altLang="ko-KR" dirty="0"/>
          </a:p>
          <a:p>
            <a:r>
              <a:rPr lang="ko-KR" altLang="en-US" dirty="0"/>
              <a:t>같은 네트워크에 있는 </a:t>
            </a:r>
            <a:r>
              <a:rPr lang="en-US" altLang="ko-KR" dirty="0"/>
              <a:t>PC </a:t>
            </a:r>
            <a:r>
              <a:rPr lang="ko-KR" altLang="en-US" dirty="0"/>
              <a:t>들에게 </a:t>
            </a:r>
            <a:r>
              <a:rPr lang="en-US" altLang="ko-KR" dirty="0"/>
              <a:t>ARP Request</a:t>
            </a:r>
            <a:r>
              <a:rPr lang="ko-KR" altLang="en-US" dirty="0"/>
              <a:t> 를 </a:t>
            </a:r>
            <a:r>
              <a:rPr lang="en-US" altLang="ko-KR" dirty="0" err="1"/>
              <a:t>BroadCast</a:t>
            </a:r>
            <a:r>
              <a:rPr lang="ko-KR" altLang="en-US" dirty="0"/>
              <a:t> 한다</a:t>
            </a:r>
            <a:r>
              <a:rPr lang="en-US" altLang="ko-KR" dirty="0"/>
              <a:t>. </a:t>
            </a:r>
            <a:r>
              <a:rPr lang="en-US" altLang="ko-KR" dirty="0" err="1"/>
              <a:t>BroadCast</a:t>
            </a:r>
            <a:r>
              <a:rPr lang="en-US" altLang="ko-KR" dirty="0"/>
              <a:t> </a:t>
            </a:r>
            <a:r>
              <a:rPr lang="ko-KR" altLang="en-US" dirty="0"/>
              <a:t>란</a:t>
            </a:r>
            <a:r>
              <a:rPr lang="en-US" altLang="ko-KR" dirty="0"/>
              <a:t>, </a:t>
            </a:r>
            <a:r>
              <a:rPr lang="ko-KR" altLang="en-US" dirty="0"/>
              <a:t>해당 공간 모두에게 외치는 것</a:t>
            </a:r>
            <a:r>
              <a:rPr lang="en-US" altLang="ko-KR" dirty="0"/>
              <a:t>.</a:t>
            </a:r>
          </a:p>
          <a:p>
            <a:endParaRPr lang="en-US" altLang="ko-KR" dirty="0"/>
          </a:p>
          <a:p>
            <a:r>
              <a:rPr lang="en-US" altLang="ko-KR" dirty="0">
                <a:solidFill>
                  <a:srgbClr val="0070C0"/>
                </a:solidFill>
              </a:rPr>
              <a:t>Host2</a:t>
            </a:r>
            <a:r>
              <a:rPr lang="en-US" altLang="ko-KR" dirty="0"/>
              <a:t> : </a:t>
            </a:r>
            <a:r>
              <a:rPr lang="ko-KR" altLang="en-US" dirty="0"/>
              <a:t>네</a:t>
            </a:r>
            <a:r>
              <a:rPr lang="en-US" altLang="ko-KR" dirty="0"/>
              <a:t>! </a:t>
            </a:r>
            <a:r>
              <a:rPr lang="ko-KR" altLang="en-US" dirty="0"/>
              <a:t>제가 </a:t>
            </a:r>
            <a:r>
              <a:rPr lang="en-US" altLang="ko-KR" dirty="0">
                <a:solidFill>
                  <a:srgbClr val="0070C0"/>
                </a:solidFill>
              </a:rPr>
              <a:t>22.87.132.42</a:t>
            </a:r>
            <a:r>
              <a:rPr lang="en-US" altLang="ko-KR" dirty="0"/>
              <a:t> </a:t>
            </a:r>
            <a:r>
              <a:rPr lang="ko-KR" altLang="en-US" dirty="0"/>
              <a:t>입니다</a:t>
            </a:r>
            <a:r>
              <a:rPr lang="en-US" altLang="ko-KR" dirty="0"/>
              <a:t>. </a:t>
            </a:r>
            <a:r>
              <a:rPr lang="ko-KR" altLang="en-US" dirty="0"/>
              <a:t>물리 주소는 </a:t>
            </a:r>
            <a:r>
              <a:rPr lang="en-US" altLang="ko-KR" dirty="0">
                <a:solidFill>
                  <a:srgbClr val="0070C0"/>
                </a:solidFill>
              </a:rPr>
              <a:t>04-B3-BC-18-9A-11</a:t>
            </a:r>
            <a:r>
              <a:rPr lang="en-US" altLang="ko-KR" dirty="0"/>
              <a:t> </a:t>
            </a:r>
            <a:r>
              <a:rPr lang="ko-KR" altLang="en-US" dirty="0"/>
              <a:t>입니다</a:t>
            </a:r>
            <a:r>
              <a:rPr lang="en-US" altLang="ko-KR" dirty="0"/>
              <a:t>!</a:t>
            </a:r>
          </a:p>
          <a:p>
            <a:endParaRPr lang="en-US" altLang="ko-KR" dirty="0"/>
          </a:p>
          <a:p>
            <a:r>
              <a:rPr lang="en-US" altLang="ko-KR" dirty="0">
                <a:solidFill>
                  <a:srgbClr val="FF0000"/>
                </a:solidFill>
              </a:rPr>
              <a:t>Host1</a:t>
            </a:r>
            <a:r>
              <a:rPr lang="ko-KR" altLang="en-US" dirty="0"/>
              <a:t> </a:t>
            </a:r>
            <a:r>
              <a:rPr lang="en-US" altLang="ko-KR" dirty="0"/>
              <a:t>=&gt;</a:t>
            </a:r>
            <a:r>
              <a:rPr lang="ko-KR" altLang="en-US" dirty="0"/>
              <a:t> 그때그때 물리적 주소를 물어보지 말고</a:t>
            </a:r>
            <a:r>
              <a:rPr lang="en-US" altLang="ko-KR" dirty="0"/>
              <a:t>, </a:t>
            </a:r>
            <a:r>
              <a:rPr lang="ko-KR" altLang="en-US" dirty="0" err="1"/>
              <a:t>적어놓자</a:t>
            </a:r>
            <a:r>
              <a:rPr lang="en-US" altLang="ko-KR" dirty="0"/>
              <a:t>!</a:t>
            </a:r>
          </a:p>
          <a:p>
            <a:endParaRPr lang="en-US" altLang="ko-KR" dirty="0"/>
          </a:p>
          <a:p>
            <a:r>
              <a:rPr lang="en-US" altLang="ko-KR" dirty="0">
                <a:solidFill>
                  <a:srgbClr val="FF0000"/>
                </a:solidFill>
              </a:rPr>
              <a:t>Host1</a:t>
            </a:r>
            <a:r>
              <a:rPr lang="en-US" altLang="ko-KR" dirty="0"/>
              <a:t> </a:t>
            </a:r>
            <a:r>
              <a:rPr lang="ko-KR" altLang="en-US" dirty="0"/>
              <a:t>의 </a:t>
            </a:r>
            <a:r>
              <a:rPr lang="en-US" altLang="ko-KR" b="1" dirty="0"/>
              <a:t>ARP Table </a:t>
            </a:r>
            <a:r>
              <a:rPr lang="en-US" altLang="ko-KR" dirty="0"/>
              <a:t>: [ </a:t>
            </a:r>
            <a:r>
              <a:rPr lang="en-US" altLang="ko-KR" dirty="0">
                <a:solidFill>
                  <a:srgbClr val="2E75B6"/>
                </a:solidFill>
              </a:rPr>
              <a:t>Host2, 04-B3-BC-18-9A-11 </a:t>
            </a:r>
            <a:r>
              <a:rPr lang="en-US" altLang="ko-KR" dirty="0"/>
              <a:t>] </a:t>
            </a:r>
            <a:r>
              <a:rPr lang="ko-KR" altLang="en-US" dirty="0"/>
              <a:t>추가</a:t>
            </a:r>
            <a:endParaRPr lang="en-US" altLang="ko-KR" dirty="0"/>
          </a:p>
          <a:p>
            <a:endParaRPr lang="ko-KR" altLang="en-US" dirty="0"/>
          </a:p>
        </p:txBody>
      </p:sp>
      <p:pic>
        <p:nvPicPr>
          <p:cNvPr id="13" name="그림 12">
            <a:extLst>
              <a:ext uri="{FF2B5EF4-FFF2-40B4-BE49-F238E27FC236}">
                <a16:creationId xmlns:a16="http://schemas.microsoft.com/office/drawing/2014/main" id="{21A9A01E-A3B5-4332-9B60-93A1C3B9221E}"/>
              </a:ext>
            </a:extLst>
          </p:cNvPr>
          <p:cNvPicPr>
            <a:picLocks noChangeAspect="1"/>
          </p:cNvPicPr>
          <p:nvPr/>
        </p:nvPicPr>
        <p:blipFill>
          <a:blip r:embed="rId4"/>
          <a:stretch>
            <a:fillRect/>
          </a:stretch>
        </p:blipFill>
        <p:spPr>
          <a:xfrm>
            <a:off x="2192199" y="1902721"/>
            <a:ext cx="6666879" cy="1604061"/>
          </a:xfrm>
          <a:prstGeom prst="rect">
            <a:avLst/>
          </a:prstGeom>
        </p:spPr>
      </p:pic>
    </p:spTree>
    <p:extLst>
      <p:ext uri="{BB962C8B-B14F-4D97-AF65-F5344CB8AC3E}">
        <p14:creationId xmlns:p14="http://schemas.microsoft.com/office/powerpoint/2010/main" val="397175489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B22EBE07-1F99-4EE2-A28E-1E204D27CAA0}"/>
              </a:ext>
            </a:extLst>
          </p:cNvPr>
          <p:cNvPicPr>
            <a:picLocks noChangeAspect="1"/>
          </p:cNvPicPr>
          <p:nvPr/>
        </p:nvPicPr>
        <p:blipFill>
          <a:blip r:embed="rId4"/>
          <a:stretch>
            <a:fillRect/>
          </a:stretch>
        </p:blipFill>
        <p:spPr>
          <a:xfrm>
            <a:off x="1394903" y="2907335"/>
            <a:ext cx="4988090" cy="2813188"/>
          </a:xfrm>
          <a:prstGeom prst="rect">
            <a:avLst/>
          </a:prstGeom>
        </p:spPr>
      </p:pic>
      <p:sp>
        <p:nvSpPr>
          <p:cNvPr id="11" name="TextBox 10">
            <a:extLst>
              <a:ext uri="{FF2B5EF4-FFF2-40B4-BE49-F238E27FC236}">
                <a16:creationId xmlns:a16="http://schemas.microsoft.com/office/drawing/2014/main" id="{734094D8-EE9C-413E-884A-A7D29C7BE2A7}"/>
              </a:ext>
            </a:extLst>
          </p:cNvPr>
          <p:cNvSpPr txBox="1"/>
          <p:nvPr/>
        </p:nvSpPr>
        <p:spPr>
          <a:xfrm>
            <a:off x="3203507" y="2256806"/>
            <a:ext cx="2439575"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arp</a:t>
            </a:r>
            <a:r>
              <a:rPr lang="en-US" altLang="ko-KR" sz="2400" dirty="0">
                <a:solidFill>
                  <a:srgbClr val="373A3C"/>
                </a:solidFill>
                <a:latin typeface="Apple SD Gothic Neo"/>
              </a:rPr>
              <a:t> -a</a:t>
            </a:r>
            <a:endParaRPr lang="ko-KR" altLang="en-US" sz="2400" dirty="0">
              <a:solidFill>
                <a:srgbClr val="7030A0"/>
              </a:solidFill>
            </a:endParaRPr>
          </a:p>
        </p:txBody>
      </p:sp>
      <p:sp>
        <p:nvSpPr>
          <p:cNvPr id="5" name="TextBox 4">
            <a:extLst>
              <a:ext uri="{FF2B5EF4-FFF2-40B4-BE49-F238E27FC236}">
                <a16:creationId xmlns:a16="http://schemas.microsoft.com/office/drawing/2014/main" id="{BD3B1AB0-DB90-4BF3-8302-60EF8922CE4C}"/>
              </a:ext>
            </a:extLst>
          </p:cNvPr>
          <p:cNvSpPr txBox="1"/>
          <p:nvPr/>
        </p:nvSpPr>
        <p:spPr>
          <a:xfrm>
            <a:off x="6894444" y="3863009"/>
            <a:ext cx="4459356" cy="646331"/>
          </a:xfrm>
          <a:prstGeom prst="rect">
            <a:avLst/>
          </a:prstGeom>
          <a:noFill/>
        </p:spPr>
        <p:txBody>
          <a:bodyPr wrap="square" rtlCol="0">
            <a:spAutoFit/>
          </a:bodyPr>
          <a:lstStyle/>
          <a:p>
            <a:r>
              <a:rPr lang="ko-KR" altLang="en-US" dirty="0"/>
              <a:t>동적 </a:t>
            </a:r>
            <a:r>
              <a:rPr lang="en-US" altLang="ko-KR" dirty="0"/>
              <a:t>: ARP reply </a:t>
            </a:r>
            <a:r>
              <a:rPr lang="ko-KR" altLang="en-US" dirty="0"/>
              <a:t>에 의 해 바뀔 수 있음</a:t>
            </a:r>
            <a:r>
              <a:rPr lang="en-US" altLang="ko-KR" dirty="0"/>
              <a:t>.</a:t>
            </a:r>
          </a:p>
          <a:p>
            <a:r>
              <a:rPr lang="ko-KR" altLang="en-US" dirty="0"/>
              <a:t>정적 </a:t>
            </a:r>
            <a:r>
              <a:rPr lang="en-US" altLang="ko-KR" dirty="0"/>
              <a:t>:  </a:t>
            </a:r>
            <a:r>
              <a:rPr lang="ko-KR" altLang="en-US" dirty="0"/>
              <a:t>사용자가 정한 값</a:t>
            </a:r>
            <a:r>
              <a:rPr lang="en-US" altLang="ko-KR" dirty="0"/>
              <a:t>. </a:t>
            </a:r>
            <a:r>
              <a:rPr lang="ko-KR" altLang="en-US" dirty="0"/>
              <a:t>고정</a:t>
            </a:r>
          </a:p>
        </p:txBody>
      </p:sp>
    </p:spTree>
    <p:extLst>
      <p:ext uri="{BB962C8B-B14F-4D97-AF65-F5344CB8AC3E}">
        <p14:creationId xmlns:p14="http://schemas.microsoft.com/office/powerpoint/2010/main" val="999701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구조 추적</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2D29C0A-931E-4457-99B8-E8C367D30B29}"/>
              </a:ext>
            </a:extLst>
          </p:cNvPr>
          <p:cNvPicPr>
            <a:picLocks noChangeAspect="1"/>
          </p:cNvPicPr>
          <p:nvPr/>
        </p:nvPicPr>
        <p:blipFill>
          <a:blip r:embed="rId4"/>
          <a:stretch>
            <a:fillRect/>
          </a:stretch>
        </p:blipFill>
        <p:spPr>
          <a:xfrm>
            <a:off x="467137" y="2763196"/>
            <a:ext cx="3893521" cy="1883671"/>
          </a:xfrm>
          <a:prstGeom prst="rect">
            <a:avLst/>
          </a:prstGeom>
        </p:spPr>
      </p:pic>
      <p:pic>
        <p:nvPicPr>
          <p:cNvPr id="13" name="그림 12">
            <a:extLst>
              <a:ext uri="{FF2B5EF4-FFF2-40B4-BE49-F238E27FC236}">
                <a16:creationId xmlns:a16="http://schemas.microsoft.com/office/drawing/2014/main" id="{6548CDE2-EDA0-4093-9884-ECC9FDCDBEB6}"/>
              </a:ext>
            </a:extLst>
          </p:cNvPr>
          <p:cNvPicPr>
            <a:picLocks noChangeAspect="1"/>
          </p:cNvPicPr>
          <p:nvPr/>
        </p:nvPicPr>
        <p:blipFill>
          <a:blip r:embed="rId5"/>
          <a:stretch>
            <a:fillRect/>
          </a:stretch>
        </p:blipFill>
        <p:spPr>
          <a:xfrm>
            <a:off x="4458287" y="2763196"/>
            <a:ext cx="2966243" cy="1038185"/>
          </a:xfrm>
          <a:prstGeom prst="rect">
            <a:avLst/>
          </a:prstGeom>
        </p:spPr>
      </p:pic>
      <p:sp>
        <p:nvSpPr>
          <p:cNvPr id="14" name="TextBox 13">
            <a:extLst>
              <a:ext uri="{FF2B5EF4-FFF2-40B4-BE49-F238E27FC236}">
                <a16:creationId xmlns:a16="http://schemas.microsoft.com/office/drawing/2014/main" id="{CC343611-888D-4094-98FD-13ADDA64400B}"/>
              </a:ext>
            </a:extLst>
          </p:cNvPr>
          <p:cNvSpPr txBox="1"/>
          <p:nvPr/>
        </p:nvSpPr>
        <p:spPr>
          <a:xfrm>
            <a:off x="1538016" y="2144164"/>
            <a:ext cx="224904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ping</a:t>
            </a:r>
            <a:r>
              <a:rPr lang="ko-KR" altLang="en-US" sz="2400" dirty="0">
                <a:solidFill>
                  <a:srgbClr val="373A3C"/>
                </a:solidFill>
                <a:latin typeface="Apple SD Gothic Neo"/>
              </a:rPr>
              <a:t> </a:t>
            </a:r>
            <a:r>
              <a:rPr lang="en-US" altLang="ko-KR" sz="2400" dirty="0">
                <a:solidFill>
                  <a:srgbClr val="373A3C"/>
                </a:solidFill>
                <a:latin typeface="Apple SD Gothic Neo"/>
              </a:rPr>
              <a:t>8.8.8.8</a:t>
            </a:r>
            <a:endParaRPr lang="ko-KR" altLang="en-US" sz="2400" dirty="0">
              <a:solidFill>
                <a:srgbClr val="7030A0"/>
              </a:solidFill>
            </a:endParaRPr>
          </a:p>
        </p:txBody>
      </p:sp>
      <p:sp>
        <p:nvSpPr>
          <p:cNvPr id="15" name="TextBox 14">
            <a:extLst>
              <a:ext uri="{FF2B5EF4-FFF2-40B4-BE49-F238E27FC236}">
                <a16:creationId xmlns:a16="http://schemas.microsoft.com/office/drawing/2014/main" id="{3C183B34-CB6D-4529-ADF9-70D90F79DDC6}"/>
              </a:ext>
            </a:extLst>
          </p:cNvPr>
          <p:cNvSpPr txBox="1"/>
          <p:nvPr/>
        </p:nvSpPr>
        <p:spPr>
          <a:xfrm>
            <a:off x="4770195" y="2144164"/>
            <a:ext cx="2451476"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nslookup</a:t>
            </a:r>
            <a:r>
              <a:rPr lang="en-US" altLang="ko-KR" sz="2400" dirty="0">
                <a:solidFill>
                  <a:srgbClr val="373A3C"/>
                </a:solidFill>
                <a:latin typeface="Apple SD Gothic Neo"/>
              </a:rPr>
              <a:t> 8.8.8.8</a:t>
            </a:r>
            <a:endParaRPr lang="ko-KR" altLang="en-US" sz="2400" dirty="0">
              <a:solidFill>
                <a:srgbClr val="7030A0"/>
              </a:solidFill>
            </a:endParaRPr>
          </a:p>
        </p:txBody>
      </p:sp>
      <p:pic>
        <p:nvPicPr>
          <p:cNvPr id="17" name="그림 16">
            <a:extLst>
              <a:ext uri="{FF2B5EF4-FFF2-40B4-BE49-F238E27FC236}">
                <a16:creationId xmlns:a16="http://schemas.microsoft.com/office/drawing/2014/main" id="{C869600D-BD36-46D2-BB14-A6A71FCA3154}"/>
              </a:ext>
            </a:extLst>
          </p:cNvPr>
          <p:cNvPicPr>
            <a:picLocks noChangeAspect="1"/>
          </p:cNvPicPr>
          <p:nvPr/>
        </p:nvPicPr>
        <p:blipFill>
          <a:blip r:embed="rId6"/>
          <a:stretch>
            <a:fillRect/>
          </a:stretch>
        </p:blipFill>
        <p:spPr>
          <a:xfrm>
            <a:off x="7522160" y="2763196"/>
            <a:ext cx="4341444" cy="2451534"/>
          </a:xfrm>
          <a:prstGeom prst="rect">
            <a:avLst/>
          </a:prstGeom>
        </p:spPr>
      </p:pic>
      <p:sp>
        <p:nvSpPr>
          <p:cNvPr id="18" name="TextBox 17">
            <a:extLst>
              <a:ext uri="{FF2B5EF4-FFF2-40B4-BE49-F238E27FC236}">
                <a16:creationId xmlns:a16="http://schemas.microsoft.com/office/drawing/2014/main" id="{C5ADB0CA-7177-4404-9841-BCDFD3BF95A5}"/>
              </a:ext>
            </a:extLst>
          </p:cNvPr>
          <p:cNvSpPr txBox="1"/>
          <p:nvPr/>
        </p:nvSpPr>
        <p:spPr>
          <a:xfrm>
            <a:off x="8404940" y="2144164"/>
            <a:ext cx="2451476"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tracert 8.8.8.8</a:t>
            </a:r>
            <a:endParaRPr lang="ko-KR" altLang="en-US" sz="2400" dirty="0">
              <a:solidFill>
                <a:srgbClr val="7030A0"/>
              </a:solidFill>
            </a:endParaRPr>
          </a:p>
        </p:txBody>
      </p:sp>
    </p:spTree>
    <p:extLst>
      <p:ext uri="{BB962C8B-B14F-4D97-AF65-F5344CB8AC3E}">
        <p14:creationId xmlns:p14="http://schemas.microsoft.com/office/powerpoint/2010/main" val="354447747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7773"/>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홍보출장</a:t>
                      </a:r>
                      <a:r>
                        <a:rPr lang="en-US" altLang="ko-KR" sz="700" kern="0" spc="0">
                          <a:solidFill>
                            <a:srgbClr val="000000"/>
                          </a:solidFill>
                          <a:effectLst/>
                          <a:latin typeface="돋움" panose="020B0600000101010101" pitchFamily="50" charset="-127"/>
                          <a:ea typeface="돋움" panose="020B0600000101010101" pitchFamily="50" charset="-127"/>
                        </a:rPr>
                        <a:t>(1</a:t>
                      </a:r>
                      <a:r>
                        <a:rPr lang="ko-KR" altLang="en-US" sz="700" kern="0" spc="0">
                          <a:solidFill>
                            <a:srgbClr val="000000"/>
                          </a:solidFill>
                          <a:effectLst/>
                          <a:latin typeface="돋움" panose="020B0600000101010101" pitchFamily="50" charset="-127"/>
                          <a:ea typeface="돋움" panose="020B0600000101010101" pitchFamily="50" charset="-127"/>
                        </a:rPr>
                        <a:t>차</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(4.29(</a:t>
                      </a:r>
                      <a:r>
                        <a:rPr lang="ko-KR" altLang="en-US" sz="700" kern="0" spc="0">
                          <a:solidFill>
                            <a:srgbClr val="000000"/>
                          </a:solidFill>
                          <a:effectLst/>
                          <a:latin typeface="돋움" panose="020B0600000101010101" pitchFamily="50" charset="-127"/>
                          <a:ea typeface="돋움" panose="020B0600000101010101" pitchFamily="50" charset="-127"/>
                        </a:rPr>
                        <a:t>목</a:t>
                      </a:r>
                      <a:r>
                        <a:rPr lang="en-US" altLang="ko-KR" sz="700" kern="0" spc="0">
                          <a:solidFill>
                            <a:srgbClr val="000000"/>
                          </a:solidFill>
                          <a:effectLst/>
                          <a:latin typeface="돋움" panose="020B0600000101010101" pitchFamily="50" charset="-127"/>
                          <a:ea typeface="돋움" panose="020B0600000101010101" pitchFamily="50" charset="-127"/>
                        </a:rPr>
                        <a:t>)~30(</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서비스 거부</a:t>
                      </a:r>
                      <a:r>
                        <a:rPr lang="en-US" altLang="ko-KR" sz="800" kern="0" spc="0">
                          <a:solidFill>
                            <a:srgbClr val="000000"/>
                          </a:solidFill>
                          <a:effectLst/>
                          <a:latin typeface="바탕" panose="02030600000101010101" pitchFamily="18" charset="-127"/>
                          <a:ea typeface="바탕" panose="02030600000101010101" pitchFamily="18" charset="-127"/>
                        </a:rPr>
                        <a:t>(DDoS) </a:t>
                      </a:r>
                      <a:r>
                        <a:rPr lang="ko-KR" altLang="en-US" sz="800" kern="0" spc="0">
                          <a:solidFill>
                            <a:srgbClr val="000000"/>
                          </a:solidFill>
                          <a:effectLst/>
                          <a:latin typeface="바탕" panose="02030600000101010101" pitchFamily="18" charset="-127"/>
                          <a:ea typeface="바탕" panose="02030600000101010101" pitchFamily="18" charset="-127"/>
                        </a:rPr>
                        <a:t>공격</a:t>
                      </a:r>
                      <a:r>
                        <a:rPr lang="ko-KR" altLang="en-US" sz="800" kern="0" spc="0">
                          <a:solidFill>
                            <a:srgbClr val="000000"/>
                          </a:solidFill>
                          <a:effectLst/>
                          <a:latin typeface="바탕" panose="02030600000101010101" pitchFamily="18" charset="-127"/>
                          <a:ea typeface="휴먼명조"/>
                        </a:rPr>
                        <a:t> </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시스템위협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악성코드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a:t>
                      </a:r>
                      <a:r>
                        <a:rPr lang="ko-KR" altLang="en-US" sz="800" kern="0" spc="0">
                          <a:solidFill>
                            <a:srgbClr val="000000"/>
                          </a:solidFill>
                          <a:effectLst/>
                          <a:latin typeface="바탕" panose="02030600000101010101" pitchFamily="18" charset="-127"/>
                          <a:ea typeface="바탕" panose="02030600000101010101" pitchFamily="18" charset="-127"/>
                        </a:rPr>
                        <a:t>암호</a:t>
                      </a:r>
                      <a:r>
                        <a:rPr lang="en-US" altLang="ko-KR" sz="800" kern="0" spc="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대칭키 및 비대칭키 암호</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351696317"/>
              </p:ext>
            </p:extLst>
          </p:nvPr>
        </p:nvGraphicFramePr>
        <p:xfrm>
          <a:off x="4451847" y="2813240"/>
          <a:ext cx="3288306" cy="1724152"/>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9"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8250537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ARP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en-US" altLang="ko-KR" sz="1000" kern="0" dirty="0">
                <a:solidFill>
                  <a:srgbClr val="000000"/>
                </a:solidFill>
                <a:latin typeface="맑은 고딕" panose="020B0503020000020004" pitchFamily="50" charset="-127"/>
                <a:ea typeface="맑은 고딕" panose="020B0503020000020004" pitchFamily="50" charset="-127"/>
              </a:rPr>
              <a:t>NIS</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server</a:t>
            </a:r>
            <a:r>
              <a:rPr lang="ko-KR" altLang="en-US" sz="1000" kern="0" dirty="0">
                <a:solidFill>
                  <a:srgbClr val="000000"/>
                </a:solidFill>
                <a:latin typeface="맑은 고딕" panose="020B0503020000020004" pitchFamily="50" charset="-127"/>
                <a:ea typeface="맑은 고딕" panose="020B0503020000020004" pitchFamily="50" charset="-127"/>
              </a:rPr>
              <a:t> 계정 </a:t>
            </a:r>
            <a:r>
              <a:rPr lang="en-US" altLang="ko-KR" sz="1000" kern="0" dirty="0">
                <a:solidFill>
                  <a:srgbClr val="000000"/>
                </a:solidFill>
                <a:latin typeface="맑은 고딕" panose="020B0503020000020004" pitchFamily="50" charset="-127"/>
                <a:ea typeface="맑은 고딕" panose="020B0503020000020004" pitchFamily="50" charset="-127"/>
              </a:rPr>
              <a:t>: root / </a:t>
            </a:r>
            <a:r>
              <a:rPr lang="en-US" altLang="ko-KR" sz="1000" kern="0" dirty="0" err="1">
                <a:solidFill>
                  <a:srgbClr val="000000"/>
                </a:solidFill>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a:t>
            </a:r>
            <a:r>
              <a:rPr lang="en-US" altLang="ko-KR" sz="1000" dirty="0" err="1"/>
              <a:t>toor</a:t>
            </a:r>
            <a:r>
              <a:rPr lang="en-US" altLang="ko-KR" sz="1000" dirty="0"/>
              <a:t>)</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en-US" altLang="ko-KR" sz="1000" kern="0" dirty="0">
                <a:solidFill>
                  <a:srgbClr val="000000"/>
                </a:solidFill>
                <a:latin typeface="맑은 고딕" panose="020B0503020000020004" pitchFamily="50" charset="-127"/>
                <a:ea typeface="맑은 고딕" panose="020B0503020000020004" pitchFamily="50" charset="-127"/>
              </a:rPr>
              <a:t>NIS</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server</a:t>
            </a:r>
            <a:r>
              <a:rPr lang="ko-KR" altLang="en-US" sz="1000" kern="0" dirty="0">
                <a:solidFill>
                  <a:srgbClr val="000000"/>
                </a:solidFill>
                <a:latin typeface="맑은 고딕" panose="020B0503020000020004" pitchFamily="50" charset="-127"/>
                <a:ea typeface="맑은 고딕" panose="020B0503020000020004" pitchFamily="50" charset="-127"/>
              </a:rPr>
              <a:t> 계정 </a:t>
            </a:r>
            <a:r>
              <a:rPr lang="en-US" altLang="ko-KR" sz="1000" kern="0" dirty="0">
                <a:solidFill>
                  <a:srgbClr val="000000"/>
                </a:solidFill>
                <a:latin typeface="맑은 고딕" panose="020B0503020000020004" pitchFamily="50" charset="-127"/>
                <a:ea typeface="맑은 고딕" panose="020B0503020000020004" pitchFamily="50" charset="-127"/>
              </a:rPr>
              <a:t>: root / </a:t>
            </a:r>
            <a:r>
              <a:rPr lang="en-US" altLang="ko-KR" sz="1000" kern="0" dirty="0" err="1">
                <a:solidFill>
                  <a:srgbClr val="000000"/>
                </a:solidFill>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281791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752762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154407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70257709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a:t>
            </a:r>
            <a:r>
              <a:rPr lang="en-US" altLang="ko-KR" sz="1000" kern="0" spc="0">
                <a:solidFill>
                  <a:srgbClr val="000000"/>
                </a:solidFill>
                <a:effectLst/>
                <a:latin typeface="맑은 고딕" panose="020B0503020000020004" pitchFamily="50" charset="-127"/>
                <a:ea typeface="맑은 고딕" panose="020B0503020000020004" pitchFamily="50" charset="-127"/>
              </a:rPr>
              <a:t>://web</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.navy.mil.kr</a:t>
            </a:r>
            <a:r>
              <a:rPr lang="en-US" altLang="ko-KR" sz="1000" kern="0" spc="0">
                <a:solidFill>
                  <a:srgbClr val="000000"/>
                </a:solidFill>
                <a:effectLst/>
                <a:latin typeface="맑은 고딕" panose="020B0503020000020004" pitchFamily="50" charset="-127"/>
                <a:ea typeface="맑은 고딕" panose="020B0503020000020004" pitchFamily="50" charset="-127"/>
              </a:rPr>
              <a:t>/webhack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6044989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a:t>“store” </a:t>
            </a:r>
            <a:r>
              <a:rPr lang="ko-KR" altLang="en-US" sz="1000" dirty="0"/>
              <a:t>를 검색한 후 </a:t>
            </a:r>
            <a:r>
              <a:rPr lang="en-US" altLang="ko-KR" sz="1000"/>
              <a:t>Microsoft Strore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a:t>
            </a:r>
            <a:r>
              <a:rPr lang="ko-KR" altLang="en-US" sz="1000"/>
              <a:t>돋보기에서 </a:t>
            </a:r>
            <a:r>
              <a:rPr lang="en-US" altLang="ko-KR" sz="100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err="1">
                <a:solidFill>
                  <a:srgbClr val="00B050"/>
                </a:solidFill>
              </a:rPr>
              <a:t>dism</a:t>
            </a:r>
            <a:r>
              <a:rPr lang="en-US" altLang="ko-KR" sz="900">
                <a:solidFill>
                  <a:srgbClr val="00B050"/>
                </a:solidFill>
              </a:rPr>
              <a:t>.exe /online /enable-feature /featurename:Microsoft-Windows-Subsystem-Linux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r>
              <a:rPr lang="en-US" altLang="ko-KR" sz="900" err="1">
                <a:solidFill>
                  <a:srgbClr val="00B050"/>
                </a:solidFill>
              </a:rPr>
              <a:t>dism</a:t>
            </a:r>
            <a:r>
              <a:rPr lang="en-US" altLang="ko-KR" sz="900">
                <a:solidFill>
                  <a:srgbClr val="00B050"/>
                </a:solidFill>
              </a:rPr>
              <a:t>.exe /online /enable-feature /featurename:VirtualMachinePlatform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임의의 </a:t>
            </a:r>
            <a:r>
              <a:rPr lang="en-US" altLang="ko-KR" sz="1000" dirty="0"/>
              <a:t>ISO </a:t>
            </a:r>
            <a:r>
              <a:rPr lang="ko-KR" altLang="en-US" sz="1000" dirty="0"/>
              <a:t>를 다운받아 실행 시켜본다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78912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771365833"/>
              </p:ext>
            </p:extLst>
          </p:nvPr>
        </p:nvGraphicFramePr>
        <p:xfrm>
          <a:off x="1329855" y="1690688"/>
          <a:ext cx="9532293" cy="4674239"/>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1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3"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54910453"/>
              </p:ext>
            </p:extLst>
          </p:nvPr>
        </p:nvGraphicFramePr>
        <p:xfrm>
          <a:off x="1694953" y="1791679"/>
          <a:ext cx="8802093" cy="4678934"/>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base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기본 유용한 명령어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단축키</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22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트래픽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chmod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권한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7"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소유자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8"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chgrp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그룹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9" action="ppaction://hlinksldjump"/>
                        </a:rPr>
                        <a: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cut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필드를 출력한다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0" action="ppaction://hlinksldjump"/>
                        </a:rPr>
                        <a: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2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2"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기본 유용한 명령어</a:t>
            </a:r>
            <a:endParaRPr lang="ko-KR" altLang="en-US" dirty="0"/>
          </a:p>
        </p:txBody>
      </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77221"/>
        </p:xfrm>
        <a:graphic>
          <a:graphicData uri="http://schemas.openxmlformats.org/drawingml/2006/table">
            <a:tbl>
              <a:tblPr/>
              <a:tblGrid>
                <a:gridCol w="1126970">
                  <a:extLst>
                    <a:ext uri="{9D8B030D-6E8A-4147-A177-3AD203B41FA5}">
                      <a16:colId xmlns:a16="http://schemas.microsoft.com/office/drawing/2014/main" val="1593522546"/>
                    </a:ext>
                  </a:extLst>
                </a:gridCol>
                <a:gridCol w="2416196">
                  <a:extLst>
                    <a:ext uri="{9D8B030D-6E8A-4147-A177-3AD203B41FA5}">
                      <a16:colId xmlns:a16="http://schemas.microsoft.com/office/drawing/2014/main" val="1964046374"/>
                    </a:ext>
                  </a:extLst>
                </a:gridCol>
                <a:gridCol w="875039">
                  <a:extLst>
                    <a:ext uri="{9D8B030D-6E8A-4147-A177-3AD203B41FA5}">
                      <a16:colId xmlns:a16="http://schemas.microsoft.com/office/drawing/2014/main" val="438747241"/>
                    </a:ext>
                  </a:extLst>
                </a:gridCol>
                <a:gridCol w="875039">
                  <a:extLst>
                    <a:ext uri="{9D8B030D-6E8A-4147-A177-3AD203B41FA5}">
                      <a16:colId xmlns:a16="http://schemas.microsoft.com/office/drawing/2014/main" val="524256649"/>
                    </a:ext>
                  </a:extLst>
                </a:gridCol>
                <a:gridCol w="269119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init</a:t>
                      </a:r>
                      <a:r>
                        <a:rPr lang="en-US" altLang="ko-KR" sz="1000" kern="0" spc="0" dirty="0">
                          <a:solidFill>
                            <a:srgbClr val="000000"/>
                          </a:solidFill>
                          <a:effectLst/>
                          <a:latin typeface="함초롬바탕" panose="02030604000101010101" pitchFamily="18" charset="-127"/>
                        </a:rPr>
                        <a:t> 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Visual mode </a:t>
                      </a:r>
                      <a:r>
                        <a:rPr lang="ko-KR" altLang="en-US" sz="1000" kern="0" spc="0" dirty="0">
                          <a:solidFill>
                            <a:srgbClr val="000000"/>
                          </a:solidFill>
                          <a:effectLst/>
                          <a:latin typeface="함초롬바탕" panose="02030604000101010101" pitchFamily="18" charset="-127"/>
                        </a:rPr>
                        <a:t>로 진입한다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화면 클리어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 find --help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명령어에 대한 설명을 볼 수 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Shift + 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종료</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내에서 문자열 검색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a:t>
                      </a:r>
                      <a:r>
                        <a:rPr lang="en-US" sz="1000" kern="0" spc="0" dirty="0" err="1">
                          <a:solidFill>
                            <a:srgbClr val="000000"/>
                          </a:solidFill>
                          <a:effectLst/>
                          <a:latin typeface="함초롬바탕" panose="02030604000101010101" pitchFamily="18" charset="-127"/>
                        </a:rPr>
                        <a:t>Pgup</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Pgdn</a:t>
                      </a: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에서 스크롤 위 아래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일시 정지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일시 정지된 프로그램 다시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자동 완성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로그아웃</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위 화살표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이전 명령어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복사하기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붙혀넣기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 F1 ~ F12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콘솔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한영 전환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644</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t>/test/first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chmod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권한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chmod</a:t>
              </a:r>
              <a:r>
                <a:rPr lang="en-US" altLang="ko-KR" sz="1100" dirty="0">
                  <a:solidFill>
                    <a:srgbClr val="2E75B6"/>
                  </a:solidFill>
                </a:rPr>
                <a:t> 777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12:21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rwxrwxrwx</a:t>
              </a:r>
              <a:r>
                <a:rPr lang="en-US" altLang="ko-KR" sz="1100" dirty="0"/>
                <a:t>  1 root </a:t>
              </a:r>
              <a:r>
                <a:rPr lang="en-US" altLang="ko-KR" sz="1100" dirty="0" err="1"/>
                <a:t>root</a:t>
              </a:r>
              <a:r>
                <a:rPr lang="en-US" altLang="ko-KR" sz="1100" dirty="0"/>
                <a:t>    0  3</a:t>
              </a:r>
              <a:r>
                <a:rPr lang="ko-KR" altLang="en-US" sz="1100" dirty="0"/>
                <a:t>월 </a:t>
              </a:r>
              <a:r>
                <a:rPr lang="en-US" altLang="ko-KR" sz="1100" dirty="0"/>
                <a:t>28 12:24 </a:t>
              </a:r>
              <a:r>
                <a:rPr lang="en-US" altLang="ko-KR" sz="1100" dirty="0" err="1"/>
                <a:t>findme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chown</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chown</a:t>
              </a:r>
              <a:r>
                <a:rPr lang="en-US" altLang="ko-KR" sz="1100" dirty="0">
                  <a:solidFill>
                    <a:srgbClr val="2E75B6"/>
                  </a:solidFill>
                </a:rPr>
                <a:t> </a:t>
              </a:r>
              <a:r>
                <a:rPr lang="en-US" altLang="ko-KR" sz="1100" dirty="0" err="1">
                  <a:solidFill>
                    <a:srgbClr val="2E75B6"/>
                  </a:solidFill>
                </a:rPr>
                <a:t>adm</a:t>
              </a:r>
              <a:r>
                <a:rPr lang="en-US" altLang="ko-KR" sz="1100" dirty="0">
                  <a:solidFill>
                    <a:srgbClr val="2E75B6"/>
                  </a:solidFill>
                </a:rPr>
                <a:t>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t>/test/findme1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chgrp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그룹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chgrp</a:t>
              </a:r>
              <a:r>
                <a:rPr lang="en-US" altLang="ko-KR" sz="1100" dirty="0">
                  <a:solidFill>
                    <a:srgbClr val="2E75B6"/>
                  </a:solidFill>
                </a:rPr>
                <a:t> mem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t>/test/findme2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mem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a:r>
            <a:r>
              <a:rPr lang="en-US" altLang="ko-KR" kern="0" dirty="0">
                <a:solidFill>
                  <a:srgbClr val="000000"/>
                </a:solidFill>
                <a:latin typeface="함초롬바탕" panose="02030604000101010101" pitchFamily="18" charset="-127"/>
              </a:rPr>
              <a:t>ut</a:t>
            </a:r>
            <a:r>
              <a:rPr lang="en-US" altLang="ko-KR" sz="4400" kern="0" spc="0" dirty="0">
                <a:solidFill>
                  <a:srgbClr val="000000"/>
                </a:solidFill>
                <a:effectLst/>
                <a:latin typeface="함초롬바탕" panose="02030604000101010101" pitchFamily="18" charset="-127"/>
              </a:rPr>
              <a:t> :</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sync:x:5:0:sync:/</a:t>
              </a:r>
              <a:r>
                <a:rPr lang="en-US" altLang="ko-KR" sz="1100" dirty="0" err="1"/>
                <a:t>sbin</a:t>
              </a:r>
              <a:r>
                <a:rPr lang="en-US" altLang="ko-KR" sz="1100" dirty="0"/>
                <a:t>:/bin/sync</a:t>
              </a:r>
            </a:p>
            <a:p>
              <a:pPr>
                <a:lnSpc>
                  <a:spcPct val="140000"/>
                </a:lnSpc>
              </a:pPr>
              <a:r>
                <a:rPr lang="en-US" altLang="ko-KR" sz="1100" dirty="0"/>
                <a:t>shutdown:x:6:0:shutdown:/</a:t>
              </a:r>
              <a:r>
                <a:rPr lang="en-US" altLang="ko-KR" sz="1100" dirty="0" err="1"/>
                <a:t>sbin</a:t>
              </a:r>
              <a:r>
                <a:rPr lang="en-US" altLang="ko-KR" sz="1100" dirty="0"/>
                <a:t>:/</a:t>
              </a:r>
              <a:r>
                <a:rPr lang="en-US" altLang="ko-KR" sz="1100" dirty="0" err="1"/>
                <a:t>sbin</a:t>
              </a:r>
              <a:r>
                <a:rPr lang="en-US" altLang="ko-KR" sz="1100" dirty="0"/>
                <a:t>/shutdown</a:t>
              </a:r>
            </a:p>
            <a:p>
              <a:pPr>
                <a:lnSpc>
                  <a:spcPct val="140000"/>
                </a:lnSpc>
              </a:pPr>
              <a:r>
                <a:rPr lang="en-US" altLang="ko-KR" sz="1100" dirty="0"/>
                <a:t>halt:x:7:0:halt:/</a:t>
              </a:r>
              <a:r>
                <a:rPr lang="en-US" altLang="ko-KR" sz="1100" dirty="0" err="1"/>
                <a:t>sbin</a:t>
              </a:r>
              <a:r>
                <a:rPr lang="en-US" altLang="ko-KR" sz="1100" dirty="0"/>
                <a:t>:/</a:t>
              </a:r>
              <a:r>
                <a:rPr lang="en-US" altLang="ko-KR" sz="1100" dirty="0" err="1"/>
                <a:t>sbin</a:t>
              </a:r>
              <a:r>
                <a:rPr lang="en-US" altLang="ko-KR" sz="1100" dirty="0"/>
                <a:t>/halt</a:t>
              </a:r>
            </a:p>
            <a:p>
              <a:pPr>
                <a:lnSpc>
                  <a:spcPct val="140000"/>
                </a:lnSpc>
              </a:pPr>
              <a:r>
                <a:rPr lang="en-US" altLang="ko-KR" sz="1100" dirty="0"/>
                <a:t>mail:x:8:12:mail:/var/spool/mail:/</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news:x:9:13:news:/</a:t>
              </a:r>
              <a:r>
                <a:rPr lang="en-US" altLang="ko-KR" sz="1100" dirty="0" err="1"/>
                <a:t>etc</a:t>
              </a:r>
              <a:r>
                <a:rPr lang="en-US" altLang="ko-KR" sz="1100" dirty="0"/>
                <a:t>/news:</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err="1"/>
                <a:t>adm</a:t>
              </a:r>
              <a:endParaRPr lang="en-US" altLang="ko-KR" sz="1100" dirty="0"/>
            </a:p>
            <a:p>
              <a:pPr>
                <a:lnSpc>
                  <a:spcPct val="140000"/>
                </a:lnSpc>
              </a:pPr>
              <a:r>
                <a:rPr lang="en-US" altLang="ko-KR" sz="1100" dirty="0" err="1"/>
                <a:t>lp</a:t>
              </a:r>
              <a:endParaRPr lang="en-US" altLang="ko-KR" sz="1100" dirty="0"/>
            </a:p>
            <a:p>
              <a:pPr>
                <a:lnSpc>
                  <a:spcPct val="140000"/>
                </a:lnSpc>
              </a:pPr>
              <a:r>
                <a:rPr lang="en-US" altLang="ko-KR" sz="1100" dirty="0"/>
                <a:t>sync</a:t>
              </a:r>
            </a:p>
            <a:p>
              <a:pPr>
                <a:lnSpc>
                  <a:spcPct val="140000"/>
                </a:lnSpc>
              </a:pPr>
              <a:r>
                <a:rPr lang="en-US" altLang="ko-KR" sz="1100" dirty="0"/>
                <a:t>shutdown</a:t>
              </a:r>
            </a:p>
            <a:p>
              <a:pPr>
                <a:lnSpc>
                  <a:spcPct val="140000"/>
                </a:lnSpc>
              </a:pPr>
              <a:r>
                <a:rPr lang="en-US" altLang="ko-KR" sz="1100" dirty="0"/>
                <a:t>halt</a:t>
              </a:r>
            </a:p>
            <a:p>
              <a:pPr>
                <a:lnSpc>
                  <a:spcPct val="140000"/>
                </a:lnSpc>
              </a:pPr>
              <a:r>
                <a:rPr lang="en-US" altLang="ko-KR" sz="1100" dirty="0"/>
                <a:t>mail</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/group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a:t>sys</a:t>
              </a:r>
            </a:p>
            <a:p>
              <a:pPr>
                <a:lnSpc>
                  <a:spcPct val="140000"/>
                </a:lnSpc>
              </a:pPr>
              <a:r>
                <a:rPr lang="en-US" altLang="ko-KR" sz="1100" dirty="0" err="1"/>
                <a:t>adm</a:t>
              </a:r>
              <a:endParaRPr lang="en-US" altLang="ko-KR" sz="1100" dirty="0"/>
            </a:p>
            <a:p>
              <a:pPr>
                <a:lnSpc>
                  <a:spcPct val="140000"/>
                </a:lnSpc>
              </a:pPr>
              <a:r>
                <a:rPr lang="en-US" altLang="ko-KR" sz="1100" dirty="0" err="1"/>
                <a:t>tty</a:t>
              </a:r>
              <a:endParaRPr lang="en-US" altLang="ko-KR" sz="1100" dirty="0"/>
            </a:p>
            <a:p>
              <a:pPr>
                <a:lnSpc>
                  <a:spcPct val="140000"/>
                </a:lnSpc>
              </a:pPr>
              <a:r>
                <a:rPr lang="en-US" altLang="ko-KR" sz="1100" dirty="0"/>
                <a:t>disk</a:t>
              </a:r>
            </a:p>
            <a:p>
              <a:pPr>
                <a:lnSpc>
                  <a:spcPct val="140000"/>
                </a:lnSpc>
              </a:pPr>
              <a:r>
                <a:rPr lang="en-US" altLang="ko-KR" sz="1100" dirty="0" err="1"/>
                <a:t>lp</a:t>
              </a:r>
              <a:endParaRPr lang="en-US" altLang="ko-KR" sz="1100" dirty="0"/>
            </a:p>
            <a:p>
              <a:pPr>
                <a:lnSpc>
                  <a:spcPct val="140000"/>
                </a:lnSpc>
              </a:pPr>
              <a:r>
                <a:rPr lang="en-US" altLang="ko-KR" sz="1100" dirty="0"/>
                <a:t>mem</a:t>
              </a:r>
            </a:p>
            <a:p>
              <a:pPr>
                <a:lnSpc>
                  <a:spcPct val="140000"/>
                </a:lnSpc>
              </a:pPr>
              <a:r>
                <a:rPr lang="en-US" altLang="ko-KR" sz="1100" dirty="0" err="1"/>
                <a:t>kmem</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service : </a:t>
            </a:r>
            <a:r>
              <a:rPr lang="ko-KR" altLang="en-US" kern="0" dirty="0">
                <a:solidFill>
                  <a:srgbClr val="000000"/>
                </a:solidFill>
                <a:latin typeface="함초롬바탕" panose="02030604000101010101" pitchFamily="18" charset="-127"/>
              </a:rPr>
              <a:t>시스템 서비스 조작</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r>
                <a:rPr lang="en-US" altLang="ko-KR" sz="1100" dirty="0" err="1">
                  <a:solidFill>
                    <a:srgbClr val="2E75B6"/>
                  </a:solidFill>
                </a:rPr>
                <a:t>etc</a:t>
              </a:r>
              <a:r>
                <a:rPr lang="en-US" altLang="ko-KR" sz="1100" dirty="0">
                  <a:solidFill>
                    <a:srgbClr val="2E75B6"/>
                  </a:solidFill>
                </a:rPr>
                <a:t>/</a:t>
              </a:r>
              <a:r>
                <a:rPr lang="en-US" altLang="ko-KR" sz="1100" dirty="0" err="1">
                  <a:solidFill>
                    <a:srgbClr val="2E75B6"/>
                  </a:solidFill>
                </a:rPr>
                <a:t>init.d</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ls -al | head</a:t>
              </a:r>
            </a:p>
            <a:p>
              <a:pPr>
                <a:lnSpc>
                  <a:spcPct val="140000"/>
                </a:lnSpc>
              </a:pPr>
              <a:r>
                <a:rPr lang="ko-KR" altLang="en-US" sz="1100" dirty="0"/>
                <a:t>합계 </a:t>
              </a:r>
              <a:r>
                <a:rPr lang="en-US" altLang="ko-KR" sz="1100" dirty="0"/>
                <a:t>652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4 06:31 .</a:t>
              </a:r>
            </a:p>
            <a:p>
              <a:pPr>
                <a:lnSpc>
                  <a:spcPct val="140000"/>
                </a:lnSpc>
              </a:pPr>
              <a:r>
                <a:rPr lang="en-US" altLang="ko-KR" sz="1100" dirty="0" err="1"/>
                <a:t>drwxr</a:t>
              </a:r>
              <a:r>
                <a:rPr lang="en-US" altLang="ko-KR" sz="1100" dirty="0"/>
                <a:t>-</a:t>
              </a:r>
              <a:r>
                <a:rPr lang="en-US" altLang="ko-KR" sz="1100" dirty="0" err="1"/>
                <a:t>xr</a:t>
              </a:r>
              <a:r>
                <a:rPr lang="en-US" altLang="ko-KR" sz="1100" dirty="0"/>
                <a:t>-x 10 root </a:t>
              </a:r>
              <a:r>
                <a:rPr lang="en-US" altLang="ko-KR" sz="1100" dirty="0" err="1"/>
                <a:t>root</a:t>
              </a:r>
              <a:r>
                <a:rPr lang="en-US" altLang="ko-KR" sz="1100" dirty="0"/>
                <a:t>  4096  3</a:t>
              </a:r>
              <a:r>
                <a:rPr lang="ko-KR" altLang="en-US" sz="1100" dirty="0"/>
                <a:t>월 </a:t>
              </a:r>
              <a:r>
                <a:rPr lang="en-US" altLang="ko-KR" sz="1100" dirty="0"/>
                <a:t>16  2018 ..</a:t>
              </a:r>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1897  7</a:t>
              </a:r>
              <a:r>
                <a:rPr lang="ko-KR" altLang="en-US" sz="1100" dirty="0"/>
                <a:t>월 </a:t>
              </a:r>
              <a:r>
                <a:rPr lang="en-US" altLang="ko-KR" sz="1100" dirty="0"/>
                <a:t>22  2011 </a:t>
              </a:r>
              <a:r>
                <a:rPr lang="en-US" altLang="ko-KR" sz="1100" dirty="0" err="1"/>
                <a:t>NetworkManager</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1566  2</a:t>
              </a:r>
              <a:r>
                <a:rPr lang="ko-KR" altLang="en-US" sz="1100" dirty="0"/>
                <a:t>월 </a:t>
              </a:r>
              <a:r>
                <a:rPr lang="en-US" altLang="ko-KR" sz="1100" dirty="0"/>
                <a:t>23  2012 </a:t>
              </a:r>
              <a:r>
                <a:rPr lang="en-US" altLang="ko-KR" sz="1100" dirty="0" err="1"/>
                <a:t>acpid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1441  3</a:t>
              </a:r>
              <a:r>
                <a:rPr lang="ko-KR" altLang="en-US" sz="1100" dirty="0"/>
                <a:t>월 </a:t>
              </a:r>
              <a:r>
                <a:rPr lang="en-US" altLang="ko-KR" sz="1100" dirty="0"/>
                <a:t>28  2007 </a:t>
              </a:r>
              <a:r>
                <a:rPr lang="en-US" altLang="ko-KR" sz="1100" dirty="0" err="1"/>
                <a:t>anacron</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1429  3</a:t>
              </a:r>
              <a:r>
                <a:rPr lang="ko-KR" altLang="en-US" sz="1100" dirty="0"/>
                <a:t>월 </a:t>
              </a:r>
              <a:r>
                <a:rPr lang="en-US" altLang="ko-KR" sz="1100" dirty="0"/>
                <a:t>14  2007 </a:t>
              </a:r>
              <a:r>
                <a:rPr lang="en-US" altLang="ko-KR" sz="1100" dirty="0" err="1"/>
                <a:t>apmd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1284  1</a:t>
              </a:r>
              <a:r>
                <a:rPr lang="ko-KR" altLang="en-US" sz="1100" dirty="0"/>
                <a:t>월 </a:t>
              </a:r>
              <a:r>
                <a:rPr lang="en-US" altLang="ko-KR" sz="1100" dirty="0"/>
                <a:t>27  2010 </a:t>
              </a:r>
              <a:r>
                <a:rPr lang="en-US" altLang="ko-KR" sz="1100" dirty="0" err="1"/>
                <a:t>atd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3328  2</a:t>
              </a:r>
              <a:r>
                <a:rPr lang="ko-KR" altLang="en-US" sz="1100" dirty="0"/>
                <a:t>월 </a:t>
              </a:r>
              <a:r>
                <a:rPr lang="en-US" altLang="ko-KR" sz="1100" dirty="0"/>
                <a:t>23  2012 </a:t>
              </a:r>
              <a:r>
                <a:rPr lang="en-US" altLang="ko-KR" sz="1100" dirty="0" err="1"/>
                <a:t>auditd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3052  4</a:t>
              </a:r>
              <a:r>
                <a:rPr lang="ko-KR" altLang="en-US" sz="1100" dirty="0"/>
                <a:t>월 </a:t>
              </a:r>
              <a:r>
                <a:rPr lang="en-US" altLang="ko-KR" sz="1100" dirty="0"/>
                <a:t>20  2012 </a:t>
              </a:r>
              <a:r>
                <a:rPr lang="en-US" altLang="ko-KR" sz="1100" dirty="0" err="1"/>
                <a:t>autofs</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start</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stop</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restart</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reload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status</a:t>
              </a:r>
            </a:p>
            <a:p>
              <a:pPr>
                <a:lnSpc>
                  <a:spcPct val="140000"/>
                </a:lnSpc>
              </a:pPr>
              <a:r>
                <a:rPr lang="en-US" altLang="ko-KR" sz="1100" dirty="0" err="1"/>
                <a:t>mysqld</a:t>
              </a:r>
              <a:r>
                <a:rPr lang="en-US" altLang="ko-KR" sz="1100" dirty="0"/>
                <a:t> (</a:t>
              </a:r>
              <a:r>
                <a:rPr lang="en-US" altLang="ko-KR" sz="1100" dirty="0" err="1"/>
                <a:t>pid</a:t>
              </a:r>
              <a:r>
                <a:rPr lang="en-US" altLang="ko-KR" sz="1100" dirty="0"/>
                <a:t> 6843)</a:t>
              </a:r>
              <a:r>
                <a:rPr lang="ko-KR" altLang="en-US" sz="1100" dirty="0"/>
                <a:t>를 실행 중</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–status-all</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grep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문자열 검색 명령어</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rm *</a:t>
              </a:r>
            </a:p>
            <a:p>
              <a:pPr>
                <a:lnSpc>
                  <a:spcPct val="140000"/>
                </a:lnSpc>
              </a:pPr>
              <a:r>
                <a:rPr lang="en-US" altLang="ko-KR" sz="1100" dirty="0"/>
                <a:t>rm: remove </a:t>
              </a:r>
              <a:r>
                <a:rPr lang="ko-KR" altLang="en-US" sz="1100" dirty="0"/>
                <a:t>일반 빈 파일 </a:t>
              </a:r>
              <a:r>
                <a:rPr lang="en-US" altLang="ko-KR" sz="1100" dirty="0"/>
                <a:t>`findme1'? y</a:t>
              </a:r>
            </a:p>
            <a:p>
              <a:pPr>
                <a:lnSpc>
                  <a:spcPct val="140000"/>
                </a:lnSpc>
              </a:pPr>
              <a:r>
                <a:rPr lang="en-US" altLang="ko-KR" sz="1100" dirty="0"/>
                <a:t>rm: remove </a:t>
              </a:r>
              <a:r>
                <a:rPr lang="ko-KR" altLang="en-US" sz="1100" dirty="0"/>
                <a:t>일반 빈 파일 </a:t>
              </a:r>
              <a:r>
                <a:rPr lang="en-US" altLang="ko-KR" sz="1100" dirty="0"/>
                <a:t>`findme2'? y</a:t>
              </a:r>
            </a:p>
            <a:p>
              <a:pPr>
                <a:lnSpc>
                  <a:spcPct val="140000"/>
                </a:lnSpc>
              </a:pPr>
              <a:r>
                <a:rPr lang="en-US" altLang="ko-KR" sz="1100" dirty="0"/>
                <a:t>rm: remove </a:t>
              </a:r>
              <a:r>
                <a:rPr lang="ko-KR" altLang="en-US" sz="1100" dirty="0"/>
                <a:t>일반 파일 </a:t>
              </a:r>
              <a:r>
                <a:rPr lang="en-US" altLang="ko-KR" sz="1100" dirty="0"/>
                <a:t>`first'? y</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r>
                <a:rPr lang="en-US" altLang="ko-KR" sz="1100" dirty="0">
                  <a:solidFill>
                    <a:srgbClr val="2E75B6"/>
                  </a:solidFill>
                </a:rPr>
                <a:t> -c</a:t>
              </a:r>
            </a:p>
            <a:p>
              <a:pPr>
                <a:lnSpc>
                  <a:spcPct val="140000"/>
                </a:lnSpc>
              </a:pPr>
              <a:r>
                <a:rPr lang="en-US" altLang="ko-KR" sz="1100" dirty="0"/>
                <a: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-v </a:t>
              </a:r>
              <a:r>
                <a:rPr lang="en-US" altLang="ko-KR" sz="1100" dirty="0" err="1">
                  <a:solidFill>
                    <a:srgbClr val="2E75B6"/>
                  </a:solidFill>
                </a:rPr>
                <a:t>grepme</a:t>
              </a:r>
              <a:endParaRPr lang="en-US" altLang="ko-KR" sz="1100" dirty="0">
                <a:solidFill>
                  <a:srgbClr val="2E75B6"/>
                </a:solidFill>
              </a:endParaRPr>
            </a:p>
            <a:p>
              <a:pPr>
                <a:lnSpc>
                  <a:spcPct val="140000"/>
                </a:lnSpc>
              </a:pPr>
              <a:r>
                <a:rPr lang="ko-KR" altLang="en-US" sz="1100" dirty="0"/>
                <a:t>합계 </a:t>
              </a:r>
              <a:r>
                <a:rPr lang="en-US" altLang="ko-KR" sz="1100" dirty="0"/>
                <a:t>12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15:11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grepnotme2</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i</a:t>
              </a:r>
              <a:r>
                <a:rPr lang="en-US" altLang="ko-KR" sz="1100" dirty="0">
                  <a:solidFill>
                    <a:srgbClr val="2E75B6"/>
                  </a:solidFill>
                </a:rPr>
                <a:t>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-n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4:-</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5:-</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6:-</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grep "root"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operator:x:11:0:operator:/root:/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word2 word3"&gt;grepword1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word4" &gt; grepword2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word</a:t>
              </a:r>
            </a:p>
            <a:p>
              <a:pPr>
                <a:lnSpc>
                  <a:spcPct val="140000"/>
                </a:lnSpc>
              </a:pPr>
              <a:r>
                <a:rPr lang="en-US" altLang="ko-KR" sz="1100" dirty="0"/>
                <a:t>word1 word2 word3</a:t>
              </a:r>
            </a:p>
            <a:p>
              <a:pPr>
                <a:lnSpc>
                  <a:spcPct val="140000"/>
                </a:lnSpc>
              </a:pPr>
              <a:r>
                <a:rPr lang="en-US" altLang="ko-KR" sz="1100" dirty="0"/>
                <a:t>word1 word4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word3</a:t>
              </a:r>
            </a:p>
            <a:p>
              <a:pPr>
                <a:lnSpc>
                  <a:spcPct val="140000"/>
                </a:lnSpc>
              </a:pPr>
              <a:r>
                <a:rPr lang="en-US" altLang="ko-KR" sz="1100" dirty="0"/>
                <a:t>word1 word2 word3</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a:t>
              </a:r>
              <a:r>
                <a:rPr lang="en-US" altLang="ko-KR" sz="1100" dirty="0" err="1">
                  <a:solidFill>
                    <a:srgbClr val="2E75B6"/>
                  </a:solidFill>
                </a:rPr>
                <a:t>mkdir</a:t>
              </a:r>
              <a:r>
                <a:rPr lang="en-US" altLang="ko-KR" sz="1100" dirty="0">
                  <a:solidFill>
                    <a:srgbClr val="2E75B6"/>
                  </a:solidFill>
                </a:rPr>
                <a:t> test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vitest</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vi </a:t>
              </a:r>
              <a:r>
                <a:rPr lang="en-US" altLang="ko-KR" sz="1100" dirty="0" err="1">
                  <a:solidFill>
                    <a:srgbClr val="2E75B6"/>
                  </a:solidFill>
                </a:rPr>
                <a:t>vitest</a:t>
              </a:r>
              <a:endParaRPr lang="en-US" altLang="ko-KR" sz="1100" dirty="0">
                <a:solidFill>
                  <a:srgbClr val="2E75B6"/>
                </a:solidFill>
              </a:endParaRPr>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&lt;ex </a:t>
              </a:r>
              <a:r>
                <a:rPr lang="ko-KR" altLang="en-US" sz="1100" dirty="0"/>
                <a:t>모드</a:t>
              </a:r>
              <a:r>
                <a:rPr lang="en-US" altLang="ko-KR" sz="1100" dirty="0"/>
                <a:t>&gt;</a:t>
              </a:r>
            </a:p>
            <a:p>
              <a:pPr>
                <a:lnSpc>
                  <a:spcPct val="140000"/>
                </a:lnSpc>
              </a:pPr>
              <a:r>
                <a:rPr lang="en-US" altLang="ko-KR" sz="1100" dirty="0">
                  <a:solidFill>
                    <a:srgbClr val="FF0000"/>
                  </a:solidFill>
                </a:rPr>
                <a:t>:q  </a:t>
              </a:r>
              <a:r>
                <a:rPr lang="ko-KR" altLang="en-US" sz="1100" dirty="0"/>
                <a:t>편집기 종료</a:t>
              </a:r>
              <a:endParaRPr lang="en-US" altLang="ko-KR" sz="1100" dirty="0"/>
            </a:p>
            <a:p>
              <a:pPr>
                <a:lnSpc>
                  <a:spcPct val="140000"/>
                </a:lnSpc>
              </a:pPr>
              <a:r>
                <a:rPr lang="en-US" altLang="ko-KR" sz="1100" dirty="0">
                  <a:solidFill>
                    <a:srgbClr val="FF0000"/>
                  </a:solidFill>
                </a:rPr>
                <a:t>:q!  </a:t>
              </a:r>
              <a:r>
                <a:rPr lang="ko-KR" altLang="en-US" sz="1100" dirty="0"/>
                <a:t>변경된 내용이 있더라도</a:t>
              </a:r>
              <a:r>
                <a:rPr lang="en-US" altLang="ko-KR" sz="1100" dirty="0"/>
                <a:t>, </a:t>
              </a:r>
              <a:r>
                <a:rPr lang="ko-KR" altLang="en-US" sz="1100" dirty="0"/>
                <a:t>저장하지 않고 무조건 종료</a:t>
              </a:r>
              <a:endParaRPr lang="en-US" altLang="ko-KR" sz="1100" dirty="0"/>
            </a:p>
            <a:p>
              <a:pPr>
                <a:lnSpc>
                  <a:spcPct val="140000"/>
                </a:lnSpc>
              </a:pPr>
              <a:r>
                <a:rPr lang="en-US" altLang="ko-KR" sz="1100" dirty="0">
                  <a:solidFill>
                    <a:srgbClr val="FF0000"/>
                  </a:solidFill>
                </a:rPr>
                <a:t>:</a:t>
              </a:r>
              <a:r>
                <a:rPr lang="en-US" altLang="ko-KR" sz="1100" dirty="0" err="1">
                  <a:solidFill>
                    <a:srgbClr val="FF0000"/>
                  </a:solidFill>
                </a:rPr>
                <a:t>wq</a:t>
              </a:r>
              <a:r>
                <a:rPr lang="ko-KR" altLang="en-US" sz="1100" dirty="0">
                  <a:solidFill>
                    <a:srgbClr val="FF0000"/>
                  </a:solidFill>
                </a:rPr>
                <a:t> </a:t>
              </a:r>
              <a:r>
                <a:rPr lang="ko-KR" altLang="en-US" sz="1100" dirty="0"/>
                <a:t>변경된 내용을 저장하고 종료</a:t>
              </a:r>
              <a:endParaRPr lang="en-US" altLang="ko-KR" sz="1100" dirty="0"/>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a:t>
              </a:r>
              <a:r>
                <a:rPr lang="en-US" altLang="ko-KR" sz="1100" dirty="0" err="1">
                  <a:solidFill>
                    <a:srgbClr val="FF0000"/>
                  </a:solidFill>
                </a:rPr>
                <a:t>i</a:t>
              </a:r>
              <a:r>
                <a:rPr lang="en-US" altLang="ko-KR" sz="1100" dirty="0">
                  <a:solidFill>
                    <a:srgbClr val="FF0000"/>
                  </a:solidFill>
                </a:rPr>
                <a:t>, a, o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a:t>
              </a:r>
              <a:r>
                <a:rPr lang="ko-KR" altLang="en-US" sz="1100" dirty="0"/>
                <a:t>편집</a:t>
              </a:r>
              <a:r>
                <a:rPr lang="en-US" altLang="ko-KR" sz="1100" dirty="0"/>
                <a:t> </a:t>
              </a:r>
              <a:r>
                <a:rPr lang="ko-KR" altLang="en-US" sz="1100" dirty="0"/>
                <a:t>모드</a:t>
              </a:r>
              <a:r>
                <a:rPr lang="en-US" altLang="ko-KR" sz="1100" dirty="0"/>
                <a:t>&gt;</a:t>
              </a:r>
            </a:p>
            <a:p>
              <a:pPr>
                <a:lnSpc>
                  <a:spcPct val="140000"/>
                </a:lnSpc>
              </a:pPr>
              <a:r>
                <a:rPr lang="ko-KR" altLang="en-US" sz="1100" dirty="0"/>
                <a:t>문자열 입력</a:t>
              </a:r>
              <a:r>
                <a:rPr lang="en-US" altLang="ko-KR" sz="1100" dirty="0"/>
                <a:t>, </a:t>
              </a:r>
              <a:r>
                <a:rPr lang="ko-KR" altLang="en-US" sz="1100" dirty="0"/>
                <a:t>수정 가능</a:t>
              </a: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esc</a:t>
              </a:r>
              <a:r>
                <a:rPr lang="ko-KR" altLang="en-US" sz="1100" dirty="0">
                  <a:solidFill>
                    <a:srgbClr val="FF0000"/>
                  </a:solidFill>
                </a:rPr>
                <a:t> </a:t>
              </a:r>
              <a:r>
                <a:rPr lang="en-US" altLang="ko-KR" sz="1100" dirty="0"/>
                <a:t>]  &lt;</a:t>
              </a:r>
              <a:r>
                <a:rPr lang="ko-KR" altLang="en-US" sz="1100" dirty="0"/>
                <a:t>편집</a:t>
              </a:r>
              <a:r>
                <a:rPr lang="en-US" altLang="ko-KR" sz="1100" dirty="0"/>
                <a:t> </a:t>
              </a:r>
              <a:r>
                <a:rPr lang="ko-KR" altLang="en-US" sz="1100" dirty="0"/>
                <a:t>모드</a:t>
              </a:r>
              <a:r>
                <a:rPr lang="en-US" altLang="ko-KR" sz="1100" dirty="0"/>
                <a:t>&gt; -&gt; &lt;</a:t>
              </a:r>
              <a:r>
                <a:rPr lang="ko-KR" altLang="en-US" sz="1100" dirty="0"/>
                <a:t>명령</a:t>
              </a:r>
              <a:r>
                <a:rPr lang="en-US" altLang="ko-KR" sz="1100" dirty="0"/>
                <a:t> </a:t>
              </a:r>
              <a:r>
                <a:rPr lang="ko-KR" altLang="en-US" sz="1100" dirty="0"/>
                <a:t>모드</a:t>
              </a:r>
              <a:r>
                <a:rPr lang="en-US" altLang="ko-KR" sz="1100" dirty="0"/>
                <a:t>&gt;</a:t>
              </a:r>
            </a:p>
            <a:p>
              <a:pPr>
                <a:lnSpc>
                  <a:spcPct val="140000"/>
                </a:lnSpc>
              </a:pPr>
              <a:endParaRPr lang="en-US" altLang="ko-KR" sz="1100" dirty="0"/>
            </a:p>
            <a:p>
              <a:pPr>
                <a:lnSpc>
                  <a:spcPct val="140000"/>
                </a:lnSpc>
              </a:pP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타원 3">
            <a:extLst>
              <a:ext uri="{FF2B5EF4-FFF2-40B4-BE49-F238E27FC236}">
                <a16:creationId xmlns:a16="http://schemas.microsoft.com/office/drawing/2014/main" id="{DD6B2FEA-F440-48EB-B6C2-7CC2CAFC62DA}"/>
              </a:ext>
            </a:extLst>
          </p:cNvPr>
          <p:cNvSpPr/>
          <p:nvPr/>
        </p:nvSpPr>
        <p:spPr>
          <a:xfrm>
            <a:off x="6342696" y="2830061"/>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시작</a:t>
            </a:r>
          </a:p>
        </p:txBody>
      </p:sp>
      <p:sp>
        <p:nvSpPr>
          <p:cNvPr id="21" name="타원 20">
            <a:extLst>
              <a:ext uri="{FF2B5EF4-FFF2-40B4-BE49-F238E27FC236}">
                <a16:creationId xmlns:a16="http://schemas.microsoft.com/office/drawing/2014/main" id="{D15028F8-64C1-4D67-B5B6-8315E4B7EE63}"/>
              </a:ext>
            </a:extLst>
          </p:cNvPr>
          <p:cNvSpPr/>
          <p:nvPr/>
        </p:nvSpPr>
        <p:spPr>
          <a:xfrm>
            <a:off x="6342696" y="4231089"/>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종료</a:t>
            </a:r>
          </a:p>
        </p:txBody>
      </p:sp>
      <p:grpSp>
        <p:nvGrpSpPr>
          <p:cNvPr id="8" name="그룹 7">
            <a:extLst>
              <a:ext uri="{FF2B5EF4-FFF2-40B4-BE49-F238E27FC236}">
                <a16:creationId xmlns:a16="http://schemas.microsoft.com/office/drawing/2014/main" id="{AC24574C-B760-4467-BF8C-E09108EA280F}"/>
              </a:ext>
            </a:extLst>
          </p:cNvPr>
          <p:cNvGrpSpPr/>
          <p:nvPr/>
        </p:nvGrpSpPr>
        <p:grpSpPr>
          <a:xfrm>
            <a:off x="8318543" y="2444644"/>
            <a:ext cx="1386741" cy="1090897"/>
            <a:chOff x="8580825" y="1522106"/>
            <a:chExt cx="1386741" cy="1090897"/>
          </a:xfrm>
        </p:grpSpPr>
        <p:sp>
          <p:nvSpPr>
            <p:cNvPr id="5" name="사각형: 둥근 모서리 4">
              <a:extLst>
                <a:ext uri="{FF2B5EF4-FFF2-40B4-BE49-F238E27FC236}">
                  <a16:creationId xmlns:a16="http://schemas.microsoft.com/office/drawing/2014/main" id="{206A5064-DCCB-4472-8BB3-39AD09F9A59B}"/>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모드 변경</a:t>
              </a:r>
              <a:r>
                <a:rPr lang="en-US" altLang="ko-KR" sz="1600" b="1" dirty="0"/>
                <a:t>,</a:t>
              </a:r>
            </a:p>
            <a:p>
              <a:pPr algn="ctr"/>
              <a:r>
                <a:rPr lang="ko-KR" altLang="en-US" sz="1600" b="1" dirty="0"/>
                <a:t>복사</a:t>
              </a:r>
              <a:r>
                <a:rPr lang="en-US" altLang="ko-KR" sz="1600" b="1" dirty="0"/>
                <a:t>, </a:t>
              </a:r>
              <a:r>
                <a:rPr lang="ko-KR" altLang="en-US" sz="1600" b="1" dirty="0"/>
                <a:t>이동</a:t>
              </a:r>
              <a:endParaRPr lang="en-US" altLang="ko-KR" sz="1600" b="1" dirty="0"/>
            </a:p>
          </p:txBody>
        </p:sp>
        <p:sp>
          <p:nvSpPr>
            <p:cNvPr id="7" name="TextBox 6">
              <a:extLst>
                <a:ext uri="{FF2B5EF4-FFF2-40B4-BE49-F238E27FC236}">
                  <a16:creationId xmlns:a16="http://schemas.microsoft.com/office/drawing/2014/main" id="{1A4FBF0F-9DBE-49B6-AD9C-8F0A981EDAD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명령 모드 </a:t>
              </a:r>
              <a:r>
                <a:rPr lang="en-US" altLang="ko-KR" sz="1200" dirty="0"/>
                <a:t>&gt;</a:t>
              </a:r>
              <a:endParaRPr lang="ko-KR" altLang="en-US" sz="1200" dirty="0"/>
            </a:p>
          </p:txBody>
        </p:sp>
      </p:grpSp>
      <p:grpSp>
        <p:nvGrpSpPr>
          <p:cNvPr id="24" name="그룹 23">
            <a:extLst>
              <a:ext uri="{FF2B5EF4-FFF2-40B4-BE49-F238E27FC236}">
                <a16:creationId xmlns:a16="http://schemas.microsoft.com/office/drawing/2014/main" id="{5BEE5521-FD21-4827-AE9B-567B045509CB}"/>
              </a:ext>
            </a:extLst>
          </p:cNvPr>
          <p:cNvGrpSpPr/>
          <p:nvPr/>
        </p:nvGrpSpPr>
        <p:grpSpPr>
          <a:xfrm>
            <a:off x="8318543" y="3878624"/>
            <a:ext cx="1386741" cy="1090897"/>
            <a:chOff x="8580825" y="1522106"/>
            <a:chExt cx="1386741" cy="1090897"/>
          </a:xfrm>
        </p:grpSpPr>
        <p:sp>
          <p:nvSpPr>
            <p:cNvPr id="25" name="사각형: 둥근 모서리 24">
              <a:extLst>
                <a:ext uri="{FF2B5EF4-FFF2-40B4-BE49-F238E27FC236}">
                  <a16:creationId xmlns:a16="http://schemas.microsoft.com/office/drawing/2014/main" id="{4866CF1F-A69B-4E44-8242-6CB039B89BC8}"/>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치환</a:t>
              </a:r>
              <a:r>
                <a:rPr lang="en-US" altLang="ko-KR" sz="1600" b="1" dirty="0"/>
                <a:t>, </a:t>
              </a:r>
              <a:r>
                <a:rPr lang="ko-KR" altLang="en-US" sz="1600" b="1" dirty="0"/>
                <a:t>저장 및 종료</a:t>
              </a:r>
              <a:endParaRPr lang="en-US" altLang="ko-KR" sz="1600" b="1" dirty="0"/>
            </a:p>
          </p:txBody>
        </p:sp>
        <p:sp>
          <p:nvSpPr>
            <p:cNvPr id="26" name="TextBox 25">
              <a:extLst>
                <a:ext uri="{FF2B5EF4-FFF2-40B4-BE49-F238E27FC236}">
                  <a16:creationId xmlns:a16="http://schemas.microsoft.com/office/drawing/2014/main" id="{05FBD8BE-C049-450F-9E9F-774BAE22D5A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a:t>
              </a:r>
              <a:r>
                <a:rPr lang="en-US" altLang="ko-KR" sz="1200" dirty="0"/>
                <a:t>ex </a:t>
              </a:r>
              <a:r>
                <a:rPr lang="ko-KR" altLang="en-US" sz="1200" dirty="0"/>
                <a:t>모드 </a:t>
              </a:r>
              <a:r>
                <a:rPr lang="en-US" altLang="ko-KR" sz="1200" dirty="0"/>
                <a:t>&gt;</a:t>
              </a:r>
              <a:endParaRPr lang="ko-KR" altLang="en-US" sz="1200" dirty="0"/>
            </a:p>
          </p:txBody>
        </p:sp>
      </p:grpSp>
      <p:grpSp>
        <p:nvGrpSpPr>
          <p:cNvPr id="27" name="그룹 26">
            <a:extLst>
              <a:ext uri="{FF2B5EF4-FFF2-40B4-BE49-F238E27FC236}">
                <a16:creationId xmlns:a16="http://schemas.microsoft.com/office/drawing/2014/main" id="{8C17F36D-1AE7-4897-9DF4-8C21C1B4A8EF}"/>
              </a:ext>
            </a:extLst>
          </p:cNvPr>
          <p:cNvGrpSpPr/>
          <p:nvPr/>
        </p:nvGrpSpPr>
        <p:grpSpPr>
          <a:xfrm>
            <a:off x="10373115" y="2444644"/>
            <a:ext cx="1386741" cy="1090897"/>
            <a:chOff x="8580825" y="1522106"/>
            <a:chExt cx="1386741" cy="1090897"/>
          </a:xfrm>
        </p:grpSpPr>
        <p:sp>
          <p:nvSpPr>
            <p:cNvPr id="28" name="사각형: 둥근 모서리 27">
              <a:extLst>
                <a:ext uri="{FF2B5EF4-FFF2-40B4-BE49-F238E27FC236}">
                  <a16:creationId xmlns:a16="http://schemas.microsoft.com/office/drawing/2014/main" id="{DD53C7AD-ADD8-4B56-9F32-66B82A99ADFA}"/>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문서작성</a:t>
              </a:r>
              <a:r>
                <a:rPr lang="en-US" altLang="ko-KR" sz="1600" b="1" dirty="0"/>
                <a:t>,</a:t>
              </a:r>
            </a:p>
            <a:p>
              <a:pPr algn="ctr"/>
              <a:r>
                <a:rPr lang="ko-KR" altLang="en-US" sz="1600" b="1" dirty="0"/>
                <a:t>편집</a:t>
              </a:r>
              <a:endParaRPr lang="en-US" altLang="ko-KR" sz="1600" b="1" dirty="0"/>
            </a:p>
          </p:txBody>
        </p:sp>
        <p:sp>
          <p:nvSpPr>
            <p:cNvPr id="29" name="TextBox 28">
              <a:extLst>
                <a:ext uri="{FF2B5EF4-FFF2-40B4-BE49-F238E27FC236}">
                  <a16:creationId xmlns:a16="http://schemas.microsoft.com/office/drawing/2014/main" id="{F2B95D2A-2859-4279-BB9A-01B312CDF7DA}"/>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편집 모드 </a:t>
              </a:r>
              <a:r>
                <a:rPr lang="en-US" altLang="ko-KR" sz="1200" dirty="0"/>
                <a:t>&gt;</a:t>
              </a:r>
              <a:endParaRPr lang="ko-KR" altLang="en-US" sz="1200" dirty="0"/>
            </a:p>
          </p:txBody>
        </p:sp>
      </p:grpSp>
      <p:sp>
        <p:nvSpPr>
          <p:cNvPr id="30" name="화살표: 오른쪽 29">
            <a:extLst>
              <a:ext uri="{FF2B5EF4-FFF2-40B4-BE49-F238E27FC236}">
                <a16:creationId xmlns:a16="http://schemas.microsoft.com/office/drawing/2014/main" id="{7394DB85-90E3-4387-8150-857A171FFECB}"/>
              </a:ext>
            </a:extLst>
          </p:cNvPr>
          <p:cNvSpPr/>
          <p:nvPr/>
        </p:nvSpPr>
        <p:spPr>
          <a:xfrm>
            <a:off x="7832381" y="300567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오른쪽 30">
            <a:extLst>
              <a:ext uri="{FF2B5EF4-FFF2-40B4-BE49-F238E27FC236}">
                <a16:creationId xmlns:a16="http://schemas.microsoft.com/office/drawing/2014/main" id="{847AB51D-6EDD-497F-BA0D-9C517477047C}"/>
              </a:ext>
            </a:extLst>
          </p:cNvPr>
          <p:cNvSpPr/>
          <p:nvPr/>
        </p:nvSpPr>
        <p:spPr>
          <a:xfrm rot="10800000">
            <a:off x="7854432" y="445325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id="{99C8D319-809D-47E1-96AC-C5D8A88AF528}"/>
              </a:ext>
            </a:extLst>
          </p:cNvPr>
          <p:cNvSpPr/>
          <p:nvPr/>
        </p:nvSpPr>
        <p:spPr>
          <a:xfrm>
            <a:off x="9898118" y="283006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오른쪽 32">
            <a:extLst>
              <a:ext uri="{FF2B5EF4-FFF2-40B4-BE49-F238E27FC236}">
                <a16:creationId xmlns:a16="http://schemas.microsoft.com/office/drawing/2014/main" id="{614DAF29-4A61-4A7F-B5AB-4114F9BDC074}"/>
              </a:ext>
            </a:extLst>
          </p:cNvPr>
          <p:cNvSpPr/>
          <p:nvPr/>
        </p:nvSpPr>
        <p:spPr>
          <a:xfrm rot="10800000">
            <a:off x="9898118" y="3181288"/>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C0977CA9-94D2-43AA-B42D-F0F1E85FF619}"/>
              </a:ext>
            </a:extLst>
          </p:cNvPr>
          <p:cNvSpPr txBox="1"/>
          <p:nvPr/>
        </p:nvSpPr>
        <p:spPr>
          <a:xfrm>
            <a:off x="9675005" y="2512804"/>
            <a:ext cx="667830"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i</a:t>
            </a:r>
            <a:r>
              <a:rPr lang="en-US" altLang="ko-KR" sz="1000" dirty="0">
                <a:solidFill>
                  <a:srgbClr val="FF0000"/>
                </a:solidFill>
              </a:rPr>
              <a:t>, a, o </a:t>
            </a:r>
            <a:r>
              <a:rPr lang="en-US" altLang="ko-KR" sz="1000" dirty="0"/>
              <a:t>]</a:t>
            </a:r>
            <a:endParaRPr lang="ko-KR" altLang="en-US" sz="1000" dirty="0"/>
          </a:p>
        </p:txBody>
      </p:sp>
      <p:sp>
        <p:nvSpPr>
          <p:cNvPr id="35" name="TextBox 34">
            <a:extLst>
              <a:ext uri="{FF2B5EF4-FFF2-40B4-BE49-F238E27FC236}">
                <a16:creationId xmlns:a16="http://schemas.microsoft.com/office/drawing/2014/main" id="{96683103-3B2A-45F0-9D2F-7BD9529D4F24}"/>
              </a:ext>
            </a:extLst>
          </p:cNvPr>
          <p:cNvSpPr txBox="1"/>
          <p:nvPr/>
        </p:nvSpPr>
        <p:spPr>
          <a:xfrm>
            <a:off x="9790462" y="3409403"/>
            <a:ext cx="567514" cy="246221"/>
          </a:xfrm>
          <a:prstGeom prst="rect">
            <a:avLst/>
          </a:prstGeom>
          <a:noFill/>
        </p:spPr>
        <p:txBody>
          <a:bodyPr wrap="square" rtlCol="0">
            <a:spAutoFit/>
          </a:bodyPr>
          <a:lstStyle/>
          <a:p>
            <a:r>
              <a:rPr lang="en-US" altLang="ko-KR" sz="1000" dirty="0"/>
              <a:t>[</a:t>
            </a:r>
            <a:r>
              <a:rPr lang="en-US" altLang="ko-KR" sz="1000" dirty="0">
                <a:solidFill>
                  <a:srgbClr val="FF0000"/>
                </a:solidFill>
              </a:rPr>
              <a:t> ESC </a:t>
            </a:r>
            <a:r>
              <a:rPr lang="en-US" altLang="ko-KR" sz="1000" dirty="0"/>
              <a:t>]</a:t>
            </a:r>
            <a:endParaRPr lang="ko-KR" altLang="en-US" sz="1000" dirty="0"/>
          </a:p>
        </p:txBody>
      </p:sp>
      <p:sp>
        <p:nvSpPr>
          <p:cNvPr id="36" name="TextBox 35">
            <a:extLst>
              <a:ext uri="{FF2B5EF4-FFF2-40B4-BE49-F238E27FC236}">
                <a16:creationId xmlns:a16="http://schemas.microsoft.com/office/drawing/2014/main" id="{F87AA074-A11C-4379-840D-A23BA7E0EEEC}"/>
              </a:ext>
            </a:extLst>
          </p:cNvPr>
          <p:cNvSpPr txBox="1"/>
          <p:nvPr/>
        </p:nvSpPr>
        <p:spPr>
          <a:xfrm>
            <a:off x="8408962"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 </a:t>
            </a:r>
            <a:r>
              <a:rPr lang="en-US" altLang="ko-KR" sz="1000" dirty="0"/>
              <a:t>]</a:t>
            </a:r>
            <a:endParaRPr lang="ko-KR" altLang="en-US" sz="1000" dirty="0"/>
          </a:p>
        </p:txBody>
      </p:sp>
      <p:sp>
        <p:nvSpPr>
          <p:cNvPr id="37" name="화살표: 오른쪽 36">
            <a:extLst>
              <a:ext uri="{FF2B5EF4-FFF2-40B4-BE49-F238E27FC236}">
                <a16:creationId xmlns:a16="http://schemas.microsoft.com/office/drawing/2014/main" id="{065A0B67-BBF1-4952-9971-E3CEAA85DB02}"/>
              </a:ext>
            </a:extLst>
          </p:cNvPr>
          <p:cNvSpPr/>
          <p:nvPr/>
        </p:nvSpPr>
        <p:spPr>
          <a:xfrm rot="5400000">
            <a:off x="8768477" y="365968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8887D4E-84D6-4D9F-AE42-BA8181B6783B}"/>
              </a:ext>
            </a:extLst>
          </p:cNvPr>
          <p:cNvSpPr txBox="1"/>
          <p:nvPr/>
        </p:nvSpPr>
        <p:spPr>
          <a:xfrm>
            <a:off x="7726332" y="4171730"/>
            <a:ext cx="516591"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wq</a:t>
            </a:r>
            <a:r>
              <a:rPr lang="en-US" altLang="ko-KR" sz="1000" dirty="0">
                <a:solidFill>
                  <a:srgbClr val="FF0000"/>
                </a:solidFill>
              </a:rPr>
              <a:t> </a:t>
            </a:r>
            <a:r>
              <a:rPr lang="en-US" altLang="ko-KR" sz="1000" dirty="0"/>
              <a:t>]</a:t>
            </a:r>
            <a:endParaRPr lang="ko-KR" altLang="en-US" sz="1000" dirty="0"/>
          </a:p>
        </p:txBody>
      </p:sp>
      <p:sp>
        <p:nvSpPr>
          <p:cNvPr id="39" name="화살표: 오른쪽 38">
            <a:extLst>
              <a:ext uri="{FF2B5EF4-FFF2-40B4-BE49-F238E27FC236}">
                <a16:creationId xmlns:a16="http://schemas.microsoft.com/office/drawing/2014/main" id="{00D2EE2D-E6EC-41A9-B30D-6F25B6DCEE51}"/>
              </a:ext>
            </a:extLst>
          </p:cNvPr>
          <p:cNvSpPr/>
          <p:nvPr/>
        </p:nvSpPr>
        <p:spPr>
          <a:xfrm rot="16200000">
            <a:off x="8994653" y="3658036"/>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AE07409E-E44A-4471-86BE-F6F765F26CDA}"/>
              </a:ext>
            </a:extLst>
          </p:cNvPr>
          <p:cNvSpPr txBox="1"/>
          <p:nvPr/>
        </p:nvSpPr>
        <p:spPr>
          <a:xfrm>
            <a:off x="9248468"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a:t>]</a:t>
            </a:r>
            <a:endParaRPr lang="ko-KR" altLang="en-US" sz="1000" dirty="0"/>
          </a:p>
        </p:txBody>
      </p:sp>
    </p:spTree>
    <p:extLst>
      <p:ext uri="{BB962C8B-B14F-4D97-AF65-F5344CB8AC3E}">
        <p14:creationId xmlns:p14="http://schemas.microsoft.com/office/powerpoint/2010/main" val="42225446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40" name="내용 개체 틀 3">
            <a:extLst>
              <a:ext uri="{FF2B5EF4-FFF2-40B4-BE49-F238E27FC236}">
                <a16:creationId xmlns:a16="http://schemas.microsoft.com/office/drawing/2014/main" id="{D0530845-4185-455A-9514-70D5BAA7BC4E}"/>
              </a:ext>
            </a:extLst>
          </p:cNvPr>
          <p:cNvGraphicFramePr>
            <a:graphicFrameLocks/>
          </p:cNvGraphicFramePr>
          <p:nvPr>
            <p:extLst>
              <p:ext uri="{D42A27DB-BD31-4B8C-83A1-F6EECF244321}">
                <p14:modId xmlns:p14="http://schemas.microsoft.com/office/powerpoint/2010/main" val="3430041179"/>
              </p:ext>
            </p:extLst>
          </p:nvPr>
        </p:nvGraphicFramePr>
        <p:xfrm>
          <a:off x="1743398" y="2663161"/>
          <a:ext cx="7951664" cy="1531678"/>
        </p:xfrm>
        <a:graphic>
          <a:graphicData uri="http://schemas.openxmlformats.org/drawingml/2006/table">
            <a:tbl>
              <a:tblPr/>
              <a:tblGrid>
                <a:gridCol w="2529175">
                  <a:extLst>
                    <a:ext uri="{9D8B030D-6E8A-4147-A177-3AD203B41FA5}">
                      <a16:colId xmlns:a16="http://schemas.microsoft.com/office/drawing/2014/main" val="1593522546"/>
                    </a:ext>
                  </a:extLst>
                </a:gridCol>
                <a:gridCol w="5422489">
                  <a:extLst>
                    <a:ext uri="{9D8B030D-6E8A-4147-A177-3AD203B41FA5}">
                      <a16:colId xmlns:a16="http://schemas.microsoft.com/office/drawing/2014/main" val="1964046374"/>
                    </a:ext>
                  </a:extLst>
                </a:gridCol>
              </a:tblGrid>
              <a:tr h="157936">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5793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직전에 내린 명령을 취소</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0028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현재 커서가 위치한 곳부터 아래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5801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?exp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뒤에서부터 </a:t>
                      </a:r>
                      <a:r>
                        <a:rPr lang="ko-KR" altLang="en-US" sz="1000" kern="0" spc="0" dirty="0" err="1">
                          <a:solidFill>
                            <a:srgbClr val="000000"/>
                          </a:solidFill>
                          <a:effectLst/>
                          <a:latin typeface="함초롬바탕" panose="02030604000101010101" pitchFamily="18" charset="-127"/>
                        </a:rPr>
                        <a:t>윗</a:t>
                      </a:r>
                      <a:r>
                        <a:rPr lang="ko-KR" altLang="en-US" sz="1000" kern="0" spc="0" dirty="0">
                          <a:solidFill>
                            <a:srgbClr val="000000"/>
                          </a:solidFill>
                          <a:effectLst/>
                          <a:latin typeface="함초롬바탕" panose="02030604000101010101" pitchFamily="18" charset="-127"/>
                        </a:rPr>
                        <a:t>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57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찾은 문자 중에서 다음 문자로 이동</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15757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shift + 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찾은 문자 중에서 이전 문자로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Tree>
    <p:extLst>
      <p:ext uri="{BB962C8B-B14F-4D97-AF65-F5344CB8AC3E}">
        <p14:creationId xmlns:p14="http://schemas.microsoft.com/office/powerpoint/2010/main" val="31438349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13861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8257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6277"/>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 패스워드 구조</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passwd</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dirty="0">
                <a:solidFill>
                  <a:srgbClr val="666666"/>
                </a:solidFill>
                <a:effectLst/>
                <a:latin typeface="돋움" panose="020B0600000101010101" pitchFamily="50" charset="-127"/>
                <a:ea typeface="돋움" panose="020B0600000101010101" pitchFamily="50" charset="-127"/>
              </a:rPr>
              <a:t>root:x:0:0:root:/root:/bin/bash</a:t>
            </a:r>
            <a:endParaRPr lang="ko-KR" altLang="en-US" dirty="0"/>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val="3393743844"/>
                    </a:ext>
                  </a:extLst>
                </a:gridCol>
              </a:tblGrid>
              <a:tr h="0">
                <a:tc>
                  <a:txBody>
                    <a:bodyPr/>
                    <a:lstStyle/>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이름 </a:t>
                      </a:r>
                      <a:r>
                        <a:rPr lang="en-US" altLang="ko-KR" sz="1800" dirty="0">
                          <a:solidFill>
                            <a:srgbClr val="666666"/>
                          </a:solidFill>
                          <a:effectLst/>
                          <a:latin typeface="돋움, dotum, Helvetica, sans-serif"/>
                        </a:rPr>
                        <a:t>(ID)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x : </a:t>
                      </a:r>
                      <a:r>
                        <a:rPr lang="ko-KR" altLang="en-US" sz="1800" dirty="0">
                          <a:solidFill>
                            <a:srgbClr val="666666"/>
                          </a:solidFill>
                          <a:effectLst/>
                          <a:latin typeface="돋움, dotum, Helvetica, sans-serif"/>
                        </a:rPr>
                        <a:t>사용자 비밀 번호 </a:t>
                      </a:r>
                      <a:r>
                        <a:rPr lang="en-US" altLang="ko-KR" sz="1800" dirty="0">
                          <a:solidFill>
                            <a:srgbClr val="666666"/>
                          </a:solidFill>
                          <a:effectLst/>
                          <a:latin typeface="돋움, dotum, Helvetica, sans-serif"/>
                        </a:rPr>
                        <a:t>(x : </a:t>
                      </a:r>
                      <a:r>
                        <a:rPr lang="ko-KR" altLang="en-US" sz="1800" dirty="0">
                          <a:solidFill>
                            <a:srgbClr val="666666"/>
                          </a:solidFill>
                          <a:effectLst/>
                          <a:latin typeface="돋움, dotum, Helvetica, sans-serif"/>
                        </a:rPr>
                        <a:t>암호화된 형태로 저장  </a:t>
                      </a:r>
                      <a:r>
                        <a:rPr lang="en-US" altLang="ko-KR" sz="1800" dirty="0">
                          <a:solidFill>
                            <a:srgbClr val="666666"/>
                          </a:solidFill>
                          <a:effectLst/>
                          <a:latin typeface="돋움, dotum, Helvetica, sans-serif"/>
                        </a:rPr>
                        <a:t>=&gt; /</a:t>
                      </a:r>
                      <a:r>
                        <a:rPr lang="en-US" altLang="ko-KR" sz="1800" dirty="0" err="1">
                          <a:solidFill>
                            <a:srgbClr val="666666"/>
                          </a:solidFill>
                          <a:effectLst/>
                          <a:latin typeface="돋움, dotum, Helvetica, sans-serif"/>
                        </a:rPr>
                        <a:t>etc</a:t>
                      </a:r>
                      <a:r>
                        <a:rPr lang="en-US" altLang="ko-KR" sz="1800" dirty="0">
                          <a:solidFill>
                            <a:srgbClr val="666666"/>
                          </a:solidFill>
                          <a:effectLst/>
                          <a:latin typeface="돋움, dotum, Helvetica, sans-serif"/>
                        </a:rPr>
                        <a:t>/shadow </a:t>
                      </a:r>
                      <a:r>
                        <a:rPr lang="ko-KR" altLang="en-US" sz="1800" dirty="0">
                          <a:solidFill>
                            <a:srgbClr val="666666"/>
                          </a:solidFill>
                          <a:effectLst/>
                          <a:latin typeface="돋움, dotum, Helvetica, sans-serif"/>
                        </a:rPr>
                        <a:t>에 저장</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a:t>
                      </a:r>
                      <a:r>
                        <a:rPr lang="en-US" altLang="ko-KR" sz="1800" dirty="0">
                          <a:solidFill>
                            <a:srgbClr val="666666"/>
                          </a:solidFill>
                          <a:effectLst/>
                          <a:latin typeface="돋움, dotum, Helvetica, sans-serif"/>
                        </a:rPr>
                        <a:t>UID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(UID))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소속 그룹 </a:t>
                      </a:r>
                      <a:r>
                        <a:rPr lang="en-US" altLang="ko-KR" sz="1800" dirty="0">
                          <a:solidFill>
                            <a:srgbClr val="666666"/>
                          </a:solidFill>
                          <a:effectLst/>
                          <a:latin typeface="돋움, dotum, Helvetica, sans-serif"/>
                        </a:rPr>
                        <a:t>GID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(GID))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정보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이름이나 연락처 </a:t>
                      </a:r>
                      <a:r>
                        <a:rPr lang="ko-KR" altLang="en-US" sz="1800" dirty="0" err="1">
                          <a:solidFill>
                            <a:srgbClr val="666666"/>
                          </a:solidFill>
                          <a:effectLst/>
                          <a:latin typeface="돋움, dotum, Helvetica, sans-serif"/>
                        </a:rPr>
                        <a:t>같은것을</a:t>
                      </a:r>
                      <a:r>
                        <a:rPr lang="ko-KR" altLang="en-US" sz="1800" dirty="0">
                          <a:solidFill>
                            <a:srgbClr val="666666"/>
                          </a:solidFill>
                          <a:effectLst/>
                          <a:latin typeface="돋움, dotum, Helvetica, sans-serif"/>
                        </a:rPr>
                        <a:t> </a:t>
                      </a:r>
                      <a:r>
                        <a:rPr lang="ko-KR" altLang="en-US" sz="1800" dirty="0" err="1">
                          <a:solidFill>
                            <a:srgbClr val="666666"/>
                          </a:solidFill>
                          <a:effectLst/>
                          <a:latin typeface="돋움, dotum, Helvetica, sans-serif"/>
                        </a:rPr>
                        <a:t>적는란</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디렉토리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계정 홈 디렉토리</a:t>
                      </a:r>
                      <a:r>
                        <a:rPr lang="en-US" altLang="ko-KR" sz="1800" dirty="0">
                          <a:solidFill>
                            <a:srgbClr val="666666"/>
                          </a:solidFill>
                          <a:effectLst/>
                          <a:latin typeface="돋움, dotum, Helvetica, sans-serif"/>
                        </a:rPr>
                        <a:t>) </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panose="020B0600000101010101" pitchFamily="50" charset="-127"/>
                          <a:ea typeface="돋움" panose="020B0600000101010101" pitchFamily="50" charset="-127"/>
                        </a:rPr>
                        <a:t>/bin/bash : </a:t>
                      </a:r>
                      <a:r>
                        <a:rPr lang="ko-KR" altLang="en-US" sz="1800" dirty="0">
                          <a:solidFill>
                            <a:srgbClr val="666666"/>
                          </a:solidFill>
                          <a:effectLst/>
                          <a:latin typeface="돋움" panose="020B0600000101010101" pitchFamily="50" charset="-127"/>
                          <a:ea typeface="돋움" panose="020B0600000101010101" pitchFamily="50" charset="-127"/>
                        </a:rPr>
                        <a:t>사용자 로그인 쉘</a:t>
                      </a:r>
                      <a:r>
                        <a:rPr lang="en-US" altLang="ko-KR" sz="1800" dirty="0">
                          <a:solidFill>
                            <a:srgbClr val="666666"/>
                          </a:solidFill>
                          <a:effectLst/>
                          <a:latin typeface="돋움" panose="020B0600000101010101" pitchFamily="50" charset="-127"/>
                          <a:ea typeface="돋움" panose="020B0600000101010101" pitchFamily="50" charset="-127"/>
                        </a:rPr>
                        <a:t>(</a:t>
                      </a:r>
                      <a:r>
                        <a:rPr lang="en-US" altLang="ko-KR" sz="1800" dirty="0" err="1">
                          <a:solidFill>
                            <a:srgbClr val="666666"/>
                          </a:solidFill>
                          <a:effectLst/>
                          <a:latin typeface="돋움" panose="020B0600000101010101" pitchFamily="50" charset="-127"/>
                          <a:ea typeface="돋움" panose="020B0600000101010101" pitchFamily="50" charset="-127"/>
                        </a:rPr>
                        <a:t>bash,csh,zsh</a:t>
                      </a:r>
                      <a:r>
                        <a:rPr lang="en-US" altLang="ko-KR" sz="1800" dirty="0">
                          <a:solidFill>
                            <a:srgbClr val="666666"/>
                          </a:solidFill>
                          <a:effectLst/>
                          <a:latin typeface="돋움" panose="020B0600000101010101" pitchFamily="50" charset="-127"/>
                          <a:ea typeface="돋움" panose="020B0600000101010101" pitchFamily="50" charset="-127"/>
                        </a:rPr>
                        <a:t>....)</a:t>
                      </a:r>
                      <a:r>
                        <a:rPr lang="ko-KR" altLang="en-US" sz="1800" dirty="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2" name="TextBox 11">
            <a:extLst>
              <a:ext uri="{FF2B5EF4-FFF2-40B4-BE49-F238E27FC236}">
                <a16:creationId xmlns:a16="http://schemas.microsoft.com/office/drawing/2014/main"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/etc/passwd</a:t>
            </a:r>
            <a:endParaRPr lang="ko-KR" altLang="en-US" dirty="0"/>
          </a:p>
        </p:txBody>
      </p:sp>
    </p:spTree>
    <p:extLst>
      <p:ext uri="{BB962C8B-B14F-4D97-AF65-F5344CB8AC3E}">
        <p14:creationId xmlns:p14="http://schemas.microsoft.com/office/powerpoint/2010/main" val="15724424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shadow</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1473"/>
        </p:xfrm>
        <a:graphic>
          <a:graphicData uri="http://schemas.openxmlformats.org/drawingml/2006/table">
            <a:tbl>
              <a:tblPr/>
              <a:tblGrid>
                <a:gridCol w="9804064">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a:t>
                      </a:r>
                      <a:r>
                        <a:rPr lang="ko-KR" altLang="en-US" sz="1800" b="0" i="0" kern="1200" dirty="0" err="1">
                          <a:solidFill>
                            <a:schemeClr val="tx1"/>
                          </a:solidFill>
                          <a:effectLst/>
                          <a:latin typeface="+mn-lt"/>
                          <a:ea typeface="+mn-ea"/>
                          <a:cs typeface="+mn-cs"/>
                        </a:rPr>
                        <a:t>구분되어있으며</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a:t>
                      </a:r>
                      <a:br>
                        <a:rPr lang="ko-KR" altLang="en-US"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1" name="TextBox 10">
            <a:extLst>
              <a:ext uri="{FF2B5EF4-FFF2-40B4-BE49-F238E27FC236}">
                <a16:creationId xmlns:a16="http://schemas.microsoft.com/office/drawing/2014/main"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dirty="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/etc/shadow</a:t>
            </a:r>
            <a:endParaRPr lang="ko-KR" altLang="en-US" dirty="0"/>
          </a:p>
        </p:txBody>
      </p:sp>
      <p:graphicFrame>
        <p:nvGraphicFramePr>
          <p:cNvPr id="14" name="표 13">
            <a:extLst>
              <a:ext uri="{FF2B5EF4-FFF2-40B4-BE49-F238E27FC236}">
                <a16:creationId xmlns:a16="http://schemas.microsoft.com/office/drawing/2014/main"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1473"/>
        </p:xfrm>
        <a:graphic>
          <a:graphicData uri="http://schemas.openxmlformats.org/drawingml/2006/table">
            <a:tbl>
              <a:tblPr/>
              <a:tblGrid>
                <a:gridCol w="9931230">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root</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구분 되어 있으며</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 ~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 </a:t>
                      </a:r>
                      <a:r>
                        <a:rPr lang="en-US" altLang="ko-KR" sz="1800" b="0" i="0" kern="1200" dirty="0">
                          <a:solidFill>
                            <a:schemeClr val="tx1"/>
                          </a:solidFill>
                          <a:effectLst/>
                          <a:latin typeface="+mn-lt"/>
                          <a:ea typeface="+mn-ea"/>
                          <a:cs typeface="+mn-cs"/>
                        </a:rPr>
                        <a:t>- </a:t>
                      </a:r>
                      <a:r>
                        <a:rPr lang="en-US" altLang="ko-KR" sz="1800" b="1" i="1" kern="1200" dirty="0">
                          <a:solidFill>
                            <a:schemeClr val="tx1"/>
                          </a:solidFill>
                          <a:effectLst/>
                          <a:latin typeface="+mn-lt"/>
                          <a:ea typeface="+mn-ea"/>
                          <a:cs typeface="+mn-cs"/>
                        </a:rPr>
                        <a:t>$</a:t>
                      </a:r>
                      <a:r>
                        <a:rPr lang="en-US" altLang="ko-KR" sz="1800" b="1" i="1" kern="1200" dirty="0" err="1">
                          <a:solidFill>
                            <a:schemeClr val="tx1"/>
                          </a:solidFill>
                          <a:effectLst/>
                          <a:latin typeface="+mn-lt"/>
                          <a:ea typeface="+mn-ea"/>
                          <a:cs typeface="+mn-cs"/>
                        </a:rPr>
                        <a:t>Hashid</a:t>
                      </a:r>
                      <a:r>
                        <a:rPr lang="en-US" altLang="ko-KR" sz="1800" b="1" i="1" kern="1200" dirty="0">
                          <a:solidFill>
                            <a:schemeClr val="tx1"/>
                          </a:solidFill>
                          <a:effectLst/>
                          <a:latin typeface="+mn-lt"/>
                          <a:ea typeface="+mn-ea"/>
                          <a:cs typeface="+mn-cs"/>
                        </a:rPr>
                        <a:t> $Salt $Hash </a:t>
                      </a:r>
                      <a:r>
                        <a:rPr lang="en-US" altLang="ko-KR" sz="1800" b="1" i="1" kern="1200" dirty="0" err="1">
                          <a:solidFill>
                            <a:schemeClr val="tx1"/>
                          </a:solidFill>
                          <a:effectLst/>
                          <a:latin typeface="+mn-lt"/>
                          <a:ea typeface="+mn-ea"/>
                          <a:cs typeface="+mn-cs"/>
                        </a:rPr>
                        <a:t>vlaue</a:t>
                      </a:r>
                      <a:br>
                        <a:rPr lang="ko-KR" altLang="en-US" sz="1800"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17374</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sz="1800"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0</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99999</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7</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sz="1800"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sz="1800"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22629</TotalTime>
  <Words>27804</Words>
  <Application>Microsoft Office PowerPoint</Application>
  <PresentationFormat>와이드스크린</PresentationFormat>
  <Paragraphs>6164</Paragraphs>
  <Slides>316</Slides>
  <Notes>0</Notes>
  <HiddenSlides>0</HiddenSlides>
  <MMClips>0</MMClips>
  <ScaleCrop>false</ScaleCrop>
  <HeadingPairs>
    <vt:vector size="6" baseType="variant">
      <vt:variant>
        <vt:lpstr>사용한 글꼴</vt:lpstr>
      </vt:variant>
      <vt:variant>
        <vt:i4>23</vt:i4>
      </vt:variant>
      <vt:variant>
        <vt:lpstr>테마</vt:lpstr>
      </vt:variant>
      <vt:variant>
        <vt:i4>1</vt:i4>
      </vt:variant>
      <vt:variant>
        <vt:lpstr>슬라이드 제목</vt:lpstr>
      </vt:variant>
      <vt:variant>
        <vt:i4>316</vt:i4>
      </vt:variant>
    </vt:vector>
  </HeadingPairs>
  <TitlesOfParts>
    <vt:vector size="340" baseType="lpstr">
      <vt:lpstr>Apple SD Gothic Neo</vt:lpstr>
      <vt:lpstr>AppleSDGothicNeo</vt:lpstr>
      <vt:lpstr>Helvetica Neue</vt:lpstr>
      <vt:lpstr>HelveticaNeue-Regular</vt:lpstr>
      <vt:lpstr>HY중고딕</vt:lpstr>
      <vt:lpstr>Menlo</vt:lpstr>
      <vt:lpstr>Montserrat</vt:lpstr>
      <vt:lpstr>Nanum Gothic</vt:lpstr>
      <vt:lpstr>Noto Sans</vt:lpstr>
      <vt:lpstr>Noto Sans KR</vt:lpstr>
      <vt:lpstr>Raleway</vt:lpstr>
      <vt:lpstr>Spoqa Han Sans</vt:lpstr>
      <vt:lpstr>돋움</vt:lpstr>
      <vt:lpstr>돋움, dotum, Helvetica, sans-serif</vt:lpstr>
      <vt:lpstr>맑은 고딕</vt:lpstr>
      <vt:lpstr>맑은 고딕 Semilight</vt:lpstr>
      <vt:lpstr>바탕</vt:lpstr>
      <vt:lpstr>함초롬바탕</vt:lpstr>
      <vt:lpstr>휴먼명조</vt:lpstr>
      <vt:lpstr>Arial</vt:lpstr>
      <vt:lpstr>Source Sans Pro</vt:lpstr>
      <vt:lpstr>Wingdings</vt:lpstr>
      <vt:lpstr>한컴바탕</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Intro</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/Environ/VMware   VMware 설치</vt:lpstr>
      <vt:lpstr>/Environ/HackerSchool   HackerSchool FTZ 설치</vt:lpstr>
      <vt:lpstr>PowerPoint 프레젠테이션</vt:lpstr>
      <vt:lpstr>PowerPoint 프레젠테이션</vt:lpstr>
      <vt:lpstr>PowerPoint 프레젠테이션</vt:lpstr>
      <vt:lpstr>PowerPoint 프레젠테이션</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/Theory/T2/22  # vi : 리눅스 기본 편집기</vt:lpstr>
      <vt:lpstr>/Theory/T2/22  # vi : 리눅스 기본 편집기</vt:lpstr>
      <vt:lpstr>/Theory/T2/14  # chusr : 특정 파일의 소유자 변경</vt:lpstr>
      <vt:lpstr>/Theory/T2/14  # chusr : 특정 파일의 소유자 변경</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RSA 암호</vt:lpstr>
      <vt:lpstr>/Theory/T5/RSA  현대암호 실습 – RSA 암호</vt:lpstr>
      <vt:lpstr>/Theory/T5    암호문</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현대암호 구현 – RSA 암호</vt:lpstr>
      <vt:lpstr>PowerPoint 프레젠테이션</vt:lpstr>
      <vt:lpstr>/Theory/T6   시스템 보안이란?</vt:lpstr>
      <vt:lpstr>/Theory/T6   시스템 보안의 요소</vt:lpstr>
      <vt:lpstr>/Theory/T6   계정과 패스워드 관리</vt:lpstr>
      <vt:lpstr>/Theory/T7   로그</vt:lpstr>
      <vt:lpstr>/Theory/T7   로그</vt:lpstr>
      <vt:lpstr>/Theory/T14   정보의 표현</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/Theory/T16   네트워크</vt:lpstr>
      <vt:lpstr>/Theory/T16   IPconfig</vt:lpstr>
      <vt:lpstr>/Theory/T16   IP 클래스</vt:lpstr>
      <vt:lpstr>/Theory/T16   서브넷팅</vt:lpstr>
      <vt:lpstr>/Theory/T16   네트워크 데모</vt:lpstr>
      <vt:lpstr>/Theory/T16   ARP 테이블</vt:lpstr>
      <vt:lpstr>/Theory/T16   ARP 테이블</vt:lpstr>
      <vt:lpstr>/Theory/T16   네트워크 구조 추적</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/Training/Unit/Net/1  1. NIS(+) 서비스 제한</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도우</cp:lastModifiedBy>
  <cp:revision>670</cp:revision>
  <dcterms:created xsi:type="dcterms:W3CDTF">2021-02-08T02:39:04Z</dcterms:created>
  <dcterms:modified xsi:type="dcterms:W3CDTF">2021-04-04T20:44:01Z</dcterms:modified>
</cp:coreProperties>
</file>